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0cd0aa817c43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3d1dadb9f84d0c"/>
  </p:sldMasterIdLst>
  <p:sldIdLst>
    <p:sldId xmlns:r="http://schemas.openxmlformats.org/officeDocument/2006/relationships" id="256" r:id="Rdfa8d37ae6304f2e"/>
    <p:sldId xmlns:r="http://schemas.openxmlformats.org/officeDocument/2006/relationships" id="257" r:id="R8ae77d5b55354864"/>
    <p:sldId xmlns:r="http://schemas.openxmlformats.org/officeDocument/2006/relationships" id="258" r:id="Rfcd5766e4ef743d8"/>
    <p:sldId xmlns:r="http://schemas.openxmlformats.org/officeDocument/2006/relationships" id="259" r:id="Ra9d7184ffcde499b"/>
    <p:sldId xmlns:r="http://schemas.openxmlformats.org/officeDocument/2006/relationships" id="260" r:id="R0bfcba5924d44cd4"/>
    <p:sldId xmlns:r="http://schemas.openxmlformats.org/officeDocument/2006/relationships" id="261" r:id="R7c97c6673f1649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d1dadb9f84d0c" /><Relationship Type="http://schemas.openxmlformats.org/officeDocument/2006/relationships/slide" Target="/ppt/slides/slide1.xml" Id="Rdfa8d37ae6304f2e" /><Relationship Type="http://schemas.openxmlformats.org/officeDocument/2006/relationships/slide" Target="/ppt/slides/slide2.xml" Id="R8ae77d5b55354864" /><Relationship Type="http://schemas.openxmlformats.org/officeDocument/2006/relationships/slide" Target="/ppt/slides/slide3.xml" Id="Rfcd5766e4ef743d8" /><Relationship Type="http://schemas.openxmlformats.org/officeDocument/2006/relationships/slide" Target="/ppt/slides/slide4.xml" Id="Ra9d7184ffcde499b" /><Relationship Type="http://schemas.openxmlformats.org/officeDocument/2006/relationships/slide" Target="/ppt/slides/slide5.xml" Id="R0bfcba5924d44cd4" /><Relationship Type="http://schemas.openxmlformats.org/officeDocument/2006/relationships/slide" Target="/ppt/slides/slide6.xml" Id="R7c97c6673f1649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9739a926546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1e1f2a4014350" /><Relationship Type="http://schemas.openxmlformats.org/officeDocument/2006/relationships/theme" Target="/ppt/slideMasters/theme/theme1.xml" Id="R0375f01294ba4c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51e1f2a40143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0c254523c4a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7c38211344b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2a8abdae6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0e42d53a14f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774eb813f40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7e81cb0f947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DESIGN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IONUT GRIGORESCU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Skogfaret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932 857 332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DESIGN AS</a:t>
            </a:r>
          </a:p>
        </p:txBody>
      </p:sp>
    </p:spTree>
  </p:cSld>
  <p:clrMapOvr>
    <a:masterClrMapping xmlns:a="http://schemas.openxmlformats.org/drawingml/2006/main"/>
  </p:clrMapOvr>
</p:sld>
</file>