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8058d144b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29faf2ee343d3"/>
  </p:sldMasterIdLst>
  <p:sldIdLst>
    <p:sldId xmlns:r="http://schemas.openxmlformats.org/officeDocument/2006/relationships" id="256" r:id="R2882e186974c41e4"/>
    <p:sldId xmlns:r="http://schemas.openxmlformats.org/officeDocument/2006/relationships" id="257" r:id="R0756ce980bf34ec1"/>
    <p:sldId xmlns:r="http://schemas.openxmlformats.org/officeDocument/2006/relationships" id="258" r:id="R33b61b282dfc4dfa"/>
    <p:sldId xmlns:r="http://schemas.openxmlformats.org/officeDocument/2006/relationships" id="259" r:id="R00a5e52b47d04f36"/>
    <p:sldId xmlns:r="http://schemas.openxmlformats.org/officeDocument/2006/relationships" id="260" r:id="Rf35d5f0fecc14cca"/>
    <p:sldId xmlns:r="http://schemas.openxmlformats.org/officeDocument/2006/relationships" id="261" r:id="R84dfdf60e4ba4f47"/>
    <p:sldId xmlns:r="http://schemas.openxmlformats.org/officeDocument/2006/relationships" id="262" r:id="R2d2c7f32490a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29faf2ee343d3" /><Relationship Type="http://schemas.openxmlformats.org/officeDocument/2006/relationships/slide" Target="/ppt/slides/slide1.xml" Id="R2882e186974c41e4" /><Relationship Type="http://schemas.openxmlformats.org/officeDocument/2006/relationships/slide" Target="/ppt/slides/slide2.xml" Id="R0756ce980bf34ec1" /><Relationship Type="http://schemas.openxmlformats.org/officeDocument/2006/relationships/slide" Target="/ppt/slides/slide3.xml" Id="R33b61b282dfc4dfa" /><Relationship Type="http://schemas.openxmlformats.org/officeDocument/2006/relationships/slide" Target="/ppt/slides/slide4.xml" Id="R00a5e52b47d04f36" /><Relationship Type="http://schemas.openxmlformats.org/officeDocument/2006/relationships/slide" Target="/ppt/slides/slide5.xml" Id="Rf35d5f0fecc14cca" /><Relationship Type="http://schemas.openxmlformats.org/officeDocument/2006/relationships/slide" Target="/ppt/slides/slide6.xml" Id="R84dfdf60e4ba4f47" /><Relationship Type="http://schemas.openxmlformats.org/officeDocument/2006/relationships/slide" Target="/ppt/slides/slide7.xml" Id="R2d2c7f32490a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05534b152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73e5294de4138" /><Relationship Type="http://schemas.openxmlformats.org/officeDocument/2006/relationships/theme" Target="/ppt/slideMasters/theme/theme1.xml" Id="R3ae7d547474f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73e5294de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e4639b3c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98a39664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3be07aac8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b6c24b72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03cbed9348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63e20fcd846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c1009e6a1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E&amp;J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E&amp;J RÅDGIVNING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7 118 754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2 813 935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5 556 303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JØ&amp;PE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Banehaven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E&amp;J RÅDGIVNING AS</a:t>
            </a:r>
          </a:p>
        </p:txBody>
      </p:sp>
    </p:spTree>
  </p:cSld>
  <p:clrMapOvr>
    <a:masterClrMapping xmlns:a="http://schemas.openxmlformats.org/drawingml/2006/main"/>
  </p:clrMapOvr>
</p:sld>
</file>