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b93b1d32c64c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00ea9c4f2040f5"/>
  </p:sldMasterIdLst>
  <p:sldIdLst>
    <p:sldId xmlns:r="http://schemas.openxmlformats.org/officeDocument/2006/relationships" id="256" r:id="Rd33825a38a9f44b7"/>
    <p:sldId xmlns:r="http://schemas.openxmlformats.org/officeDocument/2006/relationships" id="257" r:id="Rd636737d7b1b4902"/>
    <p:sldId xmlns:r="http://schemas.openxmlformats.org/officeDocument/2006/relationships" id="258" r:id="R56e0cbd6d0c44e74"/>
    <p:sldId xmlns:r="http://schemas.openxmlformats.org/officeDocument/2006/relationships" id="259" r:id="R4b4deddb3f7c431c"/>
    <p:sldId xmlns:r="http://schemas.openxmlformats.org/officeDocument/2006/relationships" id="260" r:id="R5471400ba413449c"/>
    <p:sldId xmlns:r="http://schemas.openxmlformats.org/officeDocument/2006/relationships" id="261" r:id="R38ee1e2b11ec47f2"/>
    <p:sldId xmlns:r="http://schemas.openxmlformats.org/officeDocument/2006/relationships" id="262" r:id="R7b8ca2da6068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0ea9c4f2040f5" /><Relationship Type="http://schemas.openxmlformats.org/officeDocument/2006/relationships/slide" Target="/ppt/slides/slide1.xml" Id="Rd33825a38a9f44b7" /><Relationship Type="http://schemas.openxmlformats.org/officeDocument/2006/relationships/slide" Target="/ppt/slides/slide2.xml" Id="Rd636737d7b1b4902" /><Relationship Type="http://schemas.openxmlformats.org/officeDocument/2006/relationships/slide" Target="/ppt/slides/slide3.xml" Id="R56e0cbd6d0c44e74" /><Relationship Type="http://schemas.openxmlformats.org/officeDocument/2006/relationships/slide" Target="/ppt/slides/slide4.xml" Id="R4b4deddb3f7c431c" /><Relationship Type="http://schemas.openxmlformats.org/officeDocument/2006/relationships/slide" Target="/ppt/slides/slide5.xml" Id="R5471400ba413449c" /><Relationship Type="http://schemas.openxmlformats.org/officeDocument/2006/relationships/slide" Target="/ppt/slides/slide6.xml" Id="R38ee1e2b11ec47f2" /><Relationship Type="http://schemas.openxmlformats.org/officeDocument/2006/relationships/slide" Target="/ppt/slides/slide7.xml" Id="R7b8ca2da6068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2d84aadc34a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3c94fa88b4400" /><Relationship Type="http://schemas.openxmlformats.org/officeDocument/2006/relationships/theme" Target="/ppt/slideMasters/theme/theme1.xml" Id="Ra3d7ec22eee040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3c94fa88b44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ff4340da0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9d80f91bc40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2a27cce4a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b09fc40fa45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a6424a87c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cace131fe41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2bc74c16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GRESSETH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GRESSETH HOLDING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13 733 828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KAJKRI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GRESSETH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