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182deb081941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24c78f0e544c5"/>
  </p:sldMasterIdLst>
  <p:sldIdLst>
    <p:sldId xmlns:r="http://schemas.openxmlformats.org/officeDocument/2006/relationships" id="256" r:id="R88af4b0d55ea4945"/>
    <p:sldId xmlns:r="http://schemas.openxmlformats.org/officeDocument/2006/relationships" id="257" r:id="R72005c3cb6494417"/>
    <p:sldId xmlns:r="http://schemas.openxmlformats.org/officeDocument/2006/relationships" id="258" r:id="R1ab490b6217844b1"/>
    <p:sldId xmlns:r="http://schemas.openxmlformats.org/officeDocument/2006/relationships" id="259" r:id="Rdae98b57429847e7"/>
    <p:sldId xmlns:r="http://schemas.openxmlformats.org/officeDocument/2006/relationships" id="260" r:id="R4b1da53610464854"/>
    <p:sldId xmlns:r="http://schemas.openxmlformats.org/officeDocument/2006/relationships" id="261" r:id="R3337cd46bc4b4f9c"/>
    <p:sldId xmlns:r="http://schemas.openxmlformats.org/officeDocument/2006/relationships" id="262" r:id="R62fadc2a0e0f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24c78f0e544c5" /><Relationship Type="http://schemas.openxmlformats.org/officeDocument/2006/relationships/slide" Target="/ppt/slides/slide1.xml" Id="R88af4b0d55ea4945" /><Relationship Type="http://schemas.openxmlformats.org/officeDocument/2006/relationships/slide" Target="/ppt/slides/slide2.xml" Id="R72005c3cb6494417" /><Relationship Type="http://schemas.openxmlformats.org/officeDocument/2006/relationships/slide" Target="/ppt/slides/slide3.xml" Id="R1ab490b6217844b1" /><Relationship Type="http://schemas.openxmlformats.org/officeDocument/2006/relationships/slide" Target="/ppt/slides/slide4.xml" Id="Rdae98b57429847e7" /><Relationship Type="http://schemas.openxmlformats.org/officeDocument/2006/relationships/slide" Target="/ppt/slides/slide5.xml" Id="R4b1da53610464854" /><Relationship Type="http://schemas.openxmlformats.org/officeDocument/2006/relationships/slide" Target="/ppt/slides/slide6.xml" Id="R3337cd46bc4b4f9c" /><Relationship Type="http://schemas.openxmlformats.org/officeDocument/2006/relationships/slide" Target="/ppt/slides/slide7.xml" Id="R62fadc2a0e0f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24a3b628642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93f647094b9a" /><Relationship Type="http://schemas.openxmlformats.org/officeDocument/2006/relationships/theme" Target="/ppt/slideMasters/theme/theme1.xml" Id="R3debdd93d3a7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b93f64709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4253c2cca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dd5f30c6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ae669be464a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3b0cac36a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5bcc1d338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f3de14de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2d030517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UNEXPECTED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UNEXPECTED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112 481 986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119 480 354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