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405719288048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474b3f7cf84b1c"/>
  </p:sldMasterIdLst>
  <p:sldIdLst>
    <p:sldId xmlns:r="http://schemas.openxmlformats.org/officeDocument/2006/relationships" id="256" r:id="Re2998c9c5a5e40bc"/>
    <p:sldId xmlns:r="http://schemas.openxmlformats.org/officeDocument/2006/relationships" id="257" r:id="R8d58ba4f3a6545e3"/>
    <p:sldId xmlns:r="http://schemas.openxmlformats.org/officeDocument/2006/relationships" id="258" r:id="R88253d4595194b6a"/>
    <p:sldId xmlns:r="http://schemas.openxmlformats.org/officeDocument/2006/relationships" id="259" r:id="Ra841751a833c43d4"/>
    <p:sldId xmlns:r="http://schemas.openxmlformats.org/officeDocument/2006/relationships" id="260" r:id="R9ecec7038072449c"/>
    <p:sldId xmlns:r="http://schemas.openxmlformats.org/officeDocument/2006/relationships" id="261" r:id="Rd27860f169c84ea1"/>
    <p:sldId xmlns:r="http://schemas.openxmlformats.org/officeDocument/2006/relationships" id="262" r:id="R210b6cb257ac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74b3f7cf84b1c" /><Relationship Type="http://schemas.openxmlformats.org/officeDocument/2006/relationships/slide" Target="/ppt/slides/slide1.xml" Id="Re2998c9c5a5e40bc" /><Relationship Type="http://schemas.openxmlformats.org/officeDocument/2006/relationships/slide" Target="/ppt/slides/slide2.xml" Id="R8d58ba4f3a6545e3" /><Relationship Type="http://schemas.openxmlformats.org/officeDocument/2006/relationships/slide" Target="/ppt/slides/slide3.xml" Id="R88253d4595194b6a" /><Relationship Type="http://schemas.openxmlformats.org/officeDocument/2006/relationships/slide" Target="/ppt/slides/slide4.xml" Id="Ra841751a833c43d4" /><Relationship Type="http://schemas.openxmlformats.org/officeDocument/2006/relationships/slide" Target="/ppt/slides/slide5.xml" Id="R9ecec7038072449c" /><Relationship Type="http://schemas.openxmlformats.org/officeDocument/2006/relationships/slide" Target="/ppt/slides/slide6.xml" Id="Rd27860f169c84ea1" /><Relationship Type="http://schemas.openxmlformats.org/officeDocument/2006/relationships/slide" Target="/ppt/slides/slide7.xml" Id="R210b6cb257ac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73986e33049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c904ff7d44f60" /><Relationship Type="http://schemas.openxmlformats.org/officeDocument/2006/relationships/theme" Target="/ppt/slideMasters/theme/theme1.xml" Id="Rd81e1d85985444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6c904ff7d44f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d996ad0c642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32b1b614c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0b72c5352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c4d407f99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92cda2faf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4b1c2968e48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a24884a5d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EKLE SANDTAK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EKLE SANDTAK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4 118 039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26 728 275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27 736 475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EKLE  –  52,9 %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EKLE  –  47,1 %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Eklesvegen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933 304 590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