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bf695cacf548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4a27f47e4d49e9"/>
  </p:sldMasterIdLst>
  <p:sldIdLst>
    <p:sldId xmlns:r="http://schemas.openxmlformats.org/officeDocument/2006/relationships" id="256" r:id="Rb4e661fb4dc1414a"/>
    <p:sldId xmlns:r="http://schemas.openxmlformats.org/officeDocument/2006/relationships" id="257" r:id="R512471dd2e5944bc"/>
    <p:sldId xmlns:r="http://schemas.openxmlformats.org/officeDocument/2006/relationships" id="258" r:id="R2322f40722bc41a8"/>
    <p:sldId xmlns:r="http://schemas.openxmlformats.org/officeDocument/2006/relationships" id="259" r:id="R77d852b4979c4aca"/>
    <p:sldId xmlns:r="http://schemas.openxmlformats.org/officeDocument/2006/relationships" id="260" r:id="Re782314c09e7455b"/>
    <p:sldId xmlns:r="http://schemas.openxmlformats.org/officeDocument/2006/relationships" id="261" r:id="R99303fe024fe4292"/>
    <p:sldId xmlns:r="http://schemas.openxmlformats.org/officeDocument/2006/relationships" id="262" r:id="R36642019f90348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4a27f47e4d49e9" /><Relationship Type="http://schemas.openxmlformats.org/officeDocument/2006/relationships/slide" Target="/ppt/slides/slide1.xml" Id="Rb4e661fb4dc1414a" /><Relationship Type="http://schemas.openxmlformats.org/officeDocument/2006/relationships/slide" Target="/ppt/slides/slide2.xml" Id="R512471dd2e5944bc" /><Relationship Type="http://schemas.openxmlformats.org/officeDocument/2006/relationships/slide" Target="/ppt/slides/slide3.xml" Id="R2322f40722bc41a8" /><Relationship Type="http://schemas.openxmlformats.org/officeDocument/2006/relationships/slide" Target="/ppt/slides/slide4.xml" Id="R77d852b4979c4aca" /><Relationship Type="http://schemas.openxmlformats.org/officeDocument/2006/relationships/slide" Target="/ppt/slides/slide5.xml" Id="Re782314c09e7455b" /><Relationship Type="http://schemas.openxmlformats.org/officeDocument/2006/relationships/slide" Target="/ppt/slides/slide6.xml" Id="R99303fe024fe4292" /><Relationship Type="http://schemas.openxmlformats.org/officeDocument/2006/relationships/slide" Target="/ppt/slides/slide7.xml" Id="R36642019f90348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af8afbbbf743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aa3f0fe55437c" /><Relationship Type="http://schemas.openxmlformats.org/officeDocument/2006/relationships/theme" Target="/ppt/slideMasters/theme/theme1.xml" Id="R58f1af54cc7749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7aa3f0fe5543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af32b0bf924b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71a18068cc44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56f466f364c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06e5f640042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4d80013c5040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9df0a23f04d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fca3908a04c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PORSGRUNN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PORSGRUNN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PORSGRUNN REGNSKAP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PORSGRUNN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PORSGRUNN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PORSGRUNN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2 096 589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353 170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281 162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708 592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PORSGRUNN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THALBERG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PORSGRUNN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3941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933 556 549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PORSGRUNN REGNSKAP AS</a:t>
            </a:r>
          </a:p>
        </p:txBody>
      </p:sp>
    </p:spTree>
  </p:cSld>
  <p:clrMapOvr>
    <a:masterClrMapping xmlns:a="http://schemas.openxmlformats.org/drawingml/2006/main"/>
  </p:clrMapOvr>
</p:sld>
</file>