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b5d168c2e54a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59a772958c4557"/>
  </p:sldMasterIdLst>
  <p:sldIdLst>
    <p:sldId xmlns:r="http://schemas.openxmlformats.org/officeDocument/2006/relationships" id="256" r:id="R4ee0992b4eeb465c"/>
    <p:sldId xmlns:r="http://schemas.openxmlformats.org/officeDocument/2006/relationships" id="257" r:id="R8d88b1e6e40d4962"/>
    <p:sldId xmlns:r="http://schemas.openxmlformats.org/officeDocument/2006/relationships" id="258" r:id="Rbc5fe4046cc84b4c"/>
    <p:sldId xmlns:r="http://schemas.openxmlformats.org/officeDocument/2006/relationships" id="259" r:id="R29384bcabc494c92"/>
    <p:sldId xmlns:r="http://schemas.openxmlformats.org/officeDocument/2006/relationships" id="260" r:id="Rd68a3a01e0684cee"/>
    <p:sldId xmlns:r="http://schemas.openxmlformats.org/officeDocument/2006/relationships" id="261" r:id="R6e6e459b4dda4723"/>
    <p:sldId xmlns:r="http://schemas.openxmlformats.org/officeDocument/2006/relationships" id="262" r:id="R2fab2456085c44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59a772958c4557" /><Relationship Type="http://schemas.openxmlformats.org/officeDocument/2006/relationships/slide" Target="/ppt/slides/slide1.xml" Id="R4ee0992b4eeb465c" /><Relationship Type="http://schemas.openxmlformats.org/officeDocument/2006/relationships/slide" Target="/ppt/slides/slide2.xml" Id="R8d88b1e6e40d4962" /><Relationship Type="http://schemas.openxmlformats.org/officeDocument/2006/relationships/slide" Target="/ppt/slides/slide3.xml" Id="Rbc5fe4046cc84b4c" /><Relationship Type="http://schemas.openxmlformats.org/officeDocument/2006/relationships/slide" Target="/ppt/slides/slide4.xml" Id="R29384bcabc494c92" /><Relationship Type="http://schemas.openxmlformats.org/officeDocument/2006/relationships/slide" Target="/ppt/slides/slide5.xml" Id="Rd68a3a01e0684cee" /><Relationship Type="http://schemas.openxmlformats.org/officeDocument/2006/relationships/slide" Target="/ppt/slides/slide6.xml" Id="R6e6e459b4dda4723" /><Relationship Type="http://schemas.openxmlformats.org/officeDocument/2006/relationships/slide" Target="/ppt/slides/slide7.xml" Id="R2fab2456085c44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471006c4d240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fe4c32c49420f" /><Relationship Type="http://schemas.openxmlformats.org/officeDocument/2006/relationships/theme" Target="/ppt/slideMasters/theme/theme1.xml" Id="R4c1f0040486041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2fe4c32c4942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84075a2814a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c7d09b49648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8d66877b944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d2ce96bfb45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08f0d0b2845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4180a250a47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ab050ba1f41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ØRA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ØRA EIENDOM AS ble etablert [år] og holder til i Sunndalsøra.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1 202 925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776 352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988 771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15 988 387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17 320 168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ASLE OLSEN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Sunndalsvegen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6600 Sunndalsøra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933 628 043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ØRA EIENDOM AS</a:t>
            </a:r>
          </a:p>
        </p:txBody>
      </p:sp>
    </p:spTree>
  </p:cSld>
  <p:clrMapOvr>
    <a:masterClrMapping xmlns:a="http://schemas.openxmlformats.org/drawingml/2006/main"/>
  </p:clrMapOvr>
</p:sld>
</file>