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45fc09ac1343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7b2d7aeae54a17"/>
  </p:sldMasterIdLst>
  <p:sldIdLst>
    <p:sldId xmlns:r="http://schemas.openxmlformats.org/officeDocument/2006/relationships" id="256" r:id="Ra20f95a4d50840c8"/>
    <p:sldId xmlns:r="http://schemas.openxmlformats.org/officeDocument/2006/relationships" id="257" r:id="R89f232272eec4a02"/>
    <p:sldId xmlns:r="http://schemas.openxmlformats.org/officeDocument/2006/relationships" id="258" r:id="R07591886945a44e8"/>
    <p:sldId xmlns:r="http://schemas.openxmlformats.org/officeDocument/2006/relationships" id="259" r:id="Rc8c8f9c3287a4b82"/>
    <p:sldId xmlns:r="http://schemas.openxmlformats.org/officeDocument/2006/relationships" id="260" r:id="Ra23ca99eb6084db7"/>
    <p:sldId xmlns:r="http://schemas.openxmlformats.org/officeDocument/2006/relationships" id="261" r:id="Reb5d5b3a6a1f486a"/>
    <p:sldId xmlns:r="http://schemas.openxmlformats.org/officeDocument/2006/relationships" id="262" r:id="Ra3c43819c46843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7b2d7aeae54a17" /><Relationship Type="http://schemas.openxmlformats.org/officeDocument/2006/relationships/slide" Target="/ppt/slides/slide1.xml" Id="Ra20f95a4d50840c8" /><Relationship Type="http://schemas.openxmlformats.org/officeDocument/2006/relationships/slide" Target="/ppt/slides/slide2.xml" Id="R89f232272eec4a02" /><Relationship Type="http://schemas.openxmlformats.org/officeDocument/2006/relationships/slide" Target="/ppt/slides/slide3.xml" Id="R07591886945a44e8" /><Relationship Type="http://schemas.openxmlformats.org/officeDocument/2006/relationships/slide" Target="/ppt/slides/slide4.xml" Id="Rc8c8f9c3287a4b82" /><Relationship Type="http://schemas.openxmlformats.org/officeDocument/2006/relationships/slide" Target="/ppt/slides/slide5.xml" Id="Ra23ca99eb6084db7" /><Relationship Type="http://schemas.openxmlformats.org/officeDocument/2006/relationships/slide" Target="/ppt/slides/slide6.xml" Id="Reb5d5b3a6a1f486a" /><Relationship Type="http://schemas.openxmlformats.org/officeDocument/2006/relationships/slide" Target="/ppt/slides/slide7.xml" Id="Ra3c43819c46843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a9d179710e45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a3f6ce15b41ff" /><Relationship Type="http://schemas.openxmlformats.org/officeDocument/2006/relationships/theme" Target="/ppt/slideMasters/theme/theme1.xml" Id="R5476971d95a149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aa3f6ce15b41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eb13d63f548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4975dfbdc42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615fa823841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c009e9cb64a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e6374962143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bf31805c94a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affd4044544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HÅLOGALAND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HÅLOGALAND REVISJON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18 296 399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5 769 889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4 485 000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5 475 353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9 082 619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MITS HOLDING AS  –  32,8 %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MLC INVEST AS  –  32,8 %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V.H.V INVEST AS  –  32,8 %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ALEKSANDER HANSSEN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MLC INVEST AS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MITS HOLDING AS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8514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934 147 014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REVISJON AS</a:t>
            </a:r>
          </a:p>
        </p:txBody>
      </p:sp>
    </p:spTree>
  </p:cSld>
  <p:clrMapOvr>
    <a:masterClrMapping xmlns:a="http://schemas.openxmlformats.org/drawingml/2006/main"/>
  </p:clrMapOvr>
</p:sld>
</file>