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08c1a2ee0c45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b55ebee0b34b77"/>
  </p:sldMasterIdLst>
  <p:sldIdLst>
    <p:sldId xmlns:r="http://schemas.openxmlformats.org/officeDocument/2006/relationships" id="256" r:id="R82ecb086967b4acb"/>
    <p:sldId xmlns:r="http://schemas.openxmlformats.org/officeDocument/2006/relationships" id="257" r:id="Rfe8127d3b2734965"/>
    <p:sldId xmlns:r="http://schemas.openxmlformats.org/officeDocument/2006/relationships" id="258" r:id="R81e4a2bb4d094995"/>
    <p:sldId xmlns:r="http://schemas.openxmlformats.org/officeDocument/2006/relationships" id="259" r:id="Rab0a051ee55647d1"/>
    <p:sldId xmlns:r="http://schemas.openxmlformats.org/officeDocument/2006/relationships" id="260" r:id="R0d8f674e214e4cae"/>
    <p:sldId xmlns:r="http://schemas.openxmlformats.org/officeDocument/2006/relationships" id="261" r:id="R2a1a35273c1444ba"/>
    <p:sldId xmlns:r="http://schemas.openxmlformats.org/officeDocument/2006/relationships" id="262" r:id="R59252552cd4441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55ebee0b34b77" /><Relationship Type="http://schemas.openxmlformats.org/officeDocument/2006/relationships/slide" Target="/ppt/slides/slide1.xml" Id="R82ecb086967b4acb" /><Relationship Type="http://schemas.openxmlformats.org/officeDocument/2006/relationships/slide" Target="/ppt/slides/slide2.xml" Id="Rfe8127d3b2734965" /><Relationship Type="http://schemas.openxmlformats.org/officeDocument/2006/relationships/slide" Target="/ppt/slides/slide3.xml" Id="R81e4a2bb4d094995" /><Relationship Type="http://schemas.openxmlformats.org/officeDocument/2006/relationships/slide" Target="/ppt/slides/slide4.xml" Id="Rab0a051ee55647d1" /><Relationship Type="http://schemas.openxmlformats.org/officeDocument/2006/relationships/slide" Target="/ppt/slides/slide5.xml" Id="R0d8f674e214e4cae" /><Relationship Type="http://schemas.openxmlformats.org/officeDocument/2006/relationships/slide" Target="/ppt/slides/slide6.xml" Id="R2a1a35273c1444ba" /><Relationship Type="http://schemas.openxmlformats.org/officeDocument/2006/relationships/slide" Target="/ppt/slides/slide7.xml" Id="R59252552cd4441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a3e9715d344d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bcee5f3a042b0" /><Relationship Type="http://schemas.openxmlformats.org/officeDocument/2006/relationships/theme" Target="/ppt/slideMasters/theme/theme1.xml" Id="R9a35ed5d76904a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6bcee5f3a042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cd6fcdad445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ce8abd1ae4e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c80f9b89444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6abcbcacd4e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2fda7859242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ebc39ba084a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f236b9b9c4b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VIEW PROCURATOR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PROCURATOR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VIEW PROCURATOR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PROCURATOR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PROCURATOR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PROCURATOR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78 643 445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8 430 456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6 786 275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1 496 472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26 383 821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PROCURATOR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VIEW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PROCURATOR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64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934 560 892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PROCURATOR AS</a:t>
            </a:r>
          </a:p>
        </p:txBody>
      </p:sp>
    </p:spTree>
  </p:cSld>
  <p:clrMapOvr>
    <a:masterClrMapping xmlns:a="http://schemas.openxmlformats.org/drawingml/2006/main"/>
  </p:clrMapOvr>
</p:sld>
</file>