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8925c75e5c4b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78928632e647c5"/>
  </p:sldMasterIdLst>
  <p:sldIdLst>
    <p:sldId xmlns:r="http://schemas.openxmlformats.org/officeDocument/2006/relationships" id="256" r:id="R5013c772417e4a5f"/>
    <p:sldId xmlns:r="http://schemas.openxmlformats.org/officeDocument/2006/relationships" id="257" r:id="R0deed2deb37344c8"/>
    <p:sldId xmlns:r="http://schemas.openxmlformats.org/officeDocument/2006/relationships" id="258" r:id="R82cdcc70157e4918"/>
    <p:sldId xmlns:r="http://schemas.openxmlformats.org/officeDocument/2006/relationships" id="259" r:id="Rd228f18a78834329"/>
    <p:sldId xmlns:r="http://schemas.openxmlformats.org/officeDocument/2006/relationships" id="260" r:id="R2cfe702c59a54c3b"/>
    <p:sldId xmlns:r="http://schemas.openxmlformats.org/officeDocument/2006/relationships" id="261" r:id="R3af3ba80b96a40c6"/>
    <p:sldId xmlns:r="http://schemas.openxmlformats.org/officeDocument/2006/relationships" id="262" r:id="R9dbf7ceed9874f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78928632e647c5" /><Relationship Type="http://schemas.openxmlformats.org/officeDocument/2006/relationships/slide" Target="/ppt/slides/slide1.xml" Id="R5013c772417e4a5f" /><Relationship Type="http://schemas.openxmlformats.org/officeDocument/2006/relationships/slide" Target="/ppt/slides/slide2.xml" Id="R0deed2deb37344c8" /><Relationship Type="http://schemas.openxmlformats.org/officeDocument/2006/relationships/slide" Target="/ppt/slides/slide3.xml" Id="R82cdcc70157e4918" /><Relationship Type="http://schemas.openxmlformats.org/officeDocument/2006/relationships/slide" Target="/ppt/slides/slide4.xml" Id="Rd228f18a78834329" /><Relationship Type="http://schemas.openxmlformats.org/officeDocument/2006/relationships/slide" Target="/ppt/slides/slide5.xml" Id="R2cfe702c59a54c3b" /><Relationship Type="http://schemas.openxmlformats.org/officeDocument/2006/relationships/slide" Target="/ppt/slides/slide6.xml" Id="R3af3ba80b96a40c6" /><Relationship Type="http://schemas.openxmlformats.org/officeDocument/2006/relationships/slide" Target="/ppt/slides/slide7.xml" Id="R9dbf7ceed9874f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7322bf027b49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952342a93549c0" /><Relationship Type="http://schemas.openxmlformats.org/officeDocument/2006/relationships/theme" Target="/ppt/slideMasters/theme/theme1.xml" Id="R426206d876054b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952342a93549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5d34c0f49e49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bd97120be14c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a6be28e99d44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904c41d3e344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51943f7ada4c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bbb2c1a5ae419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aca0e3f29745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TUNAS SAVINGS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TUNAS SAVINGS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TUNAS SAVINGS AS ble etablert [år] og holder til i Lyngdal.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TUNAS SAVINGS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TUNAS SAVINGS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TUNAS SAVINGS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−5 118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2 269 555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14 490 954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14 555 519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TUNAS SAVINGS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TONE STÅLESEN SUNDNES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TUNAS SAVINGS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Skrumonen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4580 Lyngdal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934 580 281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TUNAS SAVINGS AS</a:t>
            </a:r>
          </a:p>
        </p:txBody>
      </p:sp>
    </p:spTree>
  </p:cSld>
  <p:clrMapOvr>
    <a:masterClrMapping xmlns:a="http://schemas.openxmlformats.org/drawingml/2006/main"/>
  </p:clrMapOvr>
</p:sld>
</file>