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162cee5def47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1d897e95c24d55"/>
  </p:sldMasterIdLst>
  <p:sldIdLst>
    <p:sldId xmlns:r="http://schemas.openxmlformats.org/officeDocument/2006/relationships" id="256" r:id="R8f789b98e9d94fdc"/>
    <p:sldId xmlns:r="http://schemas.openxmlformats.org/officeDocument/2006/relationships" id="257" r:id="Rbcb317734b404458"/>
    <p:sldId xmlns:r="http://schemas.openxmlformats.org/officeDocument/2006/relationships" id="258" r:id="Rf7d796f3cddb49c3"/>
    <p:sldId xmlns:r="http://schemas.openxmlformats.org/officeDocument/2006/relationships" id="259" r:id="R59dd4e0a3fca410a"/>
    <p:sldId xmlns:r="http://schemas.openxmlformats.org/officeDocument/2006/relationships" id="260" r:id="Rfd54b4465d4e4eff"/>
    <p:sldId xmlns:r="http://schemas.openxmlformats.org/officeDocument/2006/relationships" id="261" r:id="R5934541f439b41bb"/>
    <p:sldId xmlns:r="http://schemas.openxmlformats.org/officeDocument/2006/relationships" id="262" r:id="Rdb7d75a10ec246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1d897e95c24d55" /><Relationship Type="http://schemas.openxmlformats.org/officeDocument/2006/relationships/slide" Target="/ppt/slides/slide1.xml" Id="R8f789b98e9d94fdc" /><Relationship Type="http://schemas.openxmlformats.org/officeDocument/2006/relationships/slide" Target="/ppt/slides/slide2.xml" Id="Rbcb317734b404458" /><Relationship Type="http://schemas.openxmlformats.org/officeDocument/2006/relationships/slide" Target="/ppt/slides/slide3.xml" Id="Rf7d796f3cddb49c3" /><Relationship Type="http://schemas.openxmlformats.org/officeDocument/2006/relationships/slide" Target="/ppt/slides/slide4.xml" Id="R59dd4e0a3fca410a" /><Relationship Type="http://schemas.openxmlformats.org/officeDocument/2006/relationships/slide" Target="/ppt/slides/slide5.xml" Id="Rfd54b4465d4e4eff" /><Relationship Type="http://schemas.openxmlformats.org/officeDocument/2006/relationships/slide" Target="/ppt/slides/slide6.xml" Id="R5934541f439b41bb" /><Relationship Type="http://schemas.openxmlformats.org/officeDocument/2006/relationships/slide" Target="/ppt/slides/slide7.xml" Id="Rdb7d75a10ec246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a9b4fcc08d40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8689dc5de45c2" /><Relationship Type="http://schemas.openxmlformats.org/officeDocument/2006/relationships/theme" Target="/ppt/slideMasters/theme/theme1.xml" Id="R47b12d290b7348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e8689dc5de45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0753788874f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ab01335c046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24e70cdb24f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973f37b6f4b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57ca10c254d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5d86014cf4f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8de481ee646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RUDCON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RUDCON HOLDING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1 025 130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4 901 397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5 944 825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RUDOLFSEN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RUDOLFSEN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4400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934 865 898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