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8fcebad4f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2d71e41d64349"/>
  </p:sldMasterIdLst>
  <p:sldIdLst>
    <p:sldId xmlns:r="http://schemas.openxmlformats.org/officeDocument/2006/relationships" id="256" r:id="Reb9eb89ed6724fee"/>
    <p:sldId xmlns:r="http://schemas.openxmlformats.org/officeDocument/2006/relationships" id="257" r:id="R9843f27dab0a4c7c"/>
    <p:sldId xmlns:r="http://schemas.openxmlformats.org/officeDocument/2006/relationships" id="258" r:id="R5c15c1e8e3a54066"/>
    <p:sldId xmlns:r="http://schemas.openxmlformats.org/officeDocument/2006/relationships" id="259" r:id="R124fabd634f94245"/>
    <p:sldId xmlns:r="http://schemas.openxmlformats.org/officeDocument/2006/relationships" id="260" r:id="R44a70bc36a234896"/>
    <p:sldId xmlns:r="http://schemas.openxmlformats.org/officeDocument/2006/relationships" id="261" r:id="R28fb192db9374bfe"/>
    <p:sldId xmlns:r="http://schemas.openxmlformats.org/officeDocument/2006/relationships" id="262" r:id="R087e1ee7470c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2d71e41d64349" /><Relationship Type="http://schemas.openxmlformats.org/officeDocument/2006/relationships/slide" Target="/ppt/slides/slide1.xml" Id="Reb9eb89ed6724fee" /><Relationship Type="http://schemas.openxmlformats.org/officeDocument/2006/relationships/slide" Target="/ppt/slides/slide2.xml" Id="R9843f27dab0a4c7c" /><Relationship Type="http://schemas.openxmlformats.org/officeDocument/2006/relationships/slide" Target="/ppt/slides/slide3.xml" Id="R5c15c1e8e3a54066" /><Relationship Type="http://schemas.openxmlformats.org/officeDocument/2006/relationships/slide" Target="/ppt/slides/slide4.xml" Id="R124fabd634f94245" /><Relationship Type="http://schemas.openxmlformats.org/officeDocument/2006/relationships/slide" Target="/ppt/slides/slide5.xml" Id="R44a70bc36a234896" /><Relationship Type="http://schemas.openxmlformats.org/officeDocument/2006/relationships/slide" Target="/ppt/slides/slide6.xml" Id="R28fb192db9374bfe" /><Relationship Type="http://schemas.openxmlformats.org/officeDocument/2006/relationships/slide" Target="/ppt/slides/slide7.xml" Id="R087e1ee7470c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dfc15553346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5de6ffc9e48d1" /><Relationship Type="http://schemas.openxmlformats.org/officeDocument/2006/relationships/theme" Target="/ppt/slideMasters/theme/theme1.xml" Id="R58576b20548a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5de6ffc9e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21104c40f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35ff2a627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dffc85d9f45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5ed10b98547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677cc1ce2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db85d4fb040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f4a8f5c9d42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BUILDR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BUILDR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621 016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1 491 563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SVEEN IMAFIDON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934 948 939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BUILDR AS</a:t>
            </a:r>
          </a:p>
        </p:txBody>
      </p:sp>
    </p:spTree>
  </p:cSld>
  <p:clrMapOvr>
    <a:masterClrMapping xmlns:a="http://schemas.openxmlformats.org/drawingml/2006/main"/>
  </p:clrMapOvr>
</p:sld>
</file>