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39027d215f4af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a5d21d633b4b9e"/>
  </p:sldMasterIdLst>
  <p:sldIdLst>
    <p:sldId xmlns:r="http://schemas.openxmlformats.org/officeDocument/2006/relationships" id="256" r:id="R7a9e9ced0dc24b56"/>
    <p:sldId xmlns:r="http://schemas.openxmlformats.org/officeDocument/2006/relationships" id="257" r:id="Rebe746c9914345cb"/>
    <p:sldId xmlns:r="http://schemas.openxmlformats.org/officeDocument/2006/relationships" id="258" r:id="R6f9fba378fef406e"/>
    <p:sldId xmlns:r="http://schemas.openxmlformats.org/officeDocument/2006/relationships" id="259" r:id="R8e33d4f619b04d07"/>
    <p:sldId xmlns:r="http://schemas.openxmlformats.org/officeDocument/2006/relationships" id="260" r:id="Rc64a87db1c8245e2"/>
    <p:sldId xmlns:r="http://schemas.openxmlformats.org/officeDocument/2006/relationships" id="261" r:id="Refdb01df22eb4d09"/>
    <p:sldId xmlns:r="http://schemas.openxmlformats.org/officeDocument/2006/relationships" id="262" r:id="R1368522167dd45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a5d21d633b4b9e" /><Relationship Type="http://schemas.openxmlformats.org/officeDocument/2006/relationships/slide" Target="/ppt/slides/slide1.xml" Id="R7a9e9ced0dc24b56" /><Relationship Type="http://schemas.openxmlformats.org/officeDocument/2006/relationships/slide" Target="/ppt/slides/slide2.xml" Id="Rebe746c9914345cb" /><Relationship Type="http://schemas.openxmlformats.org/officeDocument/2006/relationships/slide" Target="/ppt/slides/slide3.xml" Id="R6f9fba378fef406e" /><Relationship Type="http://schemas.openxmlformats.org/officeDocument/2006/relationships/slide" Target="/ppt/slides/slide4.xml" Id="R8e33d4f619b04d07" /><Relationship Type="http://schemas.openxmlformats.org/officeDocument/2006/relationships/slide" Target="/ppt/slides/slide5.xml" Id="Rc64a87db1c8245e2" /><Relationship Type="http://schemas.openxmlformats.org/officeDocument/2006/relationships/slide" Target="/ppt/slides/slide6.xml" Id="Refdb01df22eb4d09" /><Relationship Type="http://schemas.openxmlformats.org/officeDocument/2006/relationships/slide" Target="/ppt/slides/slide7.xml" Id="R1368522167dd45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83b6a22db546a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72fe198a844ad3" /><Relationship Type="http://schemas.openxmlformats.org/officeDocument/2006/relationships/theme" Target="/ppt/slideMasters/theme/theme1.xml" Id="Rc227450d53f945a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472fe198a844ad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7928b9208b42a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005fc08453411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4c8dd28521450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f875796a5340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45f6ecf837403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7ae459451c4c9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2b3c03ebeb40c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ANDERS HESSEVIK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HESSEVIK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43 493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43 493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HESSEVIK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Anders Hessevik, Parkveien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934 957 504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