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a8a9273bae4f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f450815f164424"/>
  </p:sldMasterIdLst>
  <p:sldIdLst>
    <p:sldId xmlns:r="http://schemas.openxmlformats.org/officeDocument/2006/relationships" id="256" r:id="Re94e273799b64f5f"/>
    <p:sldId xmlns:r="http://schemas.openxmlformats.org/officeDocument/2006/relationships" id="257" r:id="R0c810d113f5143da"/>
    <p:sldId xmlns:r="http://schemas.openxmlformats.org/officeDocument/2006/relationships" id="258" r:id="Ra6ac95b7abb04ff8"/>
    <p:sldId xmlns:r="http://schemas.openxmlformats.org/officeDocument/2006/relationships" id="259" r:id="Rc6a5085d489142b5"/>
    <p:sldId xmlns:r="http://schemas.openxmlformats.org/officeDocument/2006/relationships" id="260" r:id="R3acb5ef8d17449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f450815f164424" /><Relationship Type="http://schemas.openxmlformats.org/officeDocument/2006/relationships/slide" Target="/ppt/slides/slide1.xml" Id="Re94e273799b64f5f" /><Relationship Type="http://schemas.openxmlformats.org/officeDocument/2006/relationships/slide" Target="/ppt/slides/slide2.xml" Id="R0c810d113f5143da" /><Relationship Type="http://schemas.openxmlformats.org/officeDocument/2006/relationships/slide" Target="/ppt/slides/slide3.xml" Id="Ra6ac95b7abb04ff8" /><Relationship Type="http://schemas.openxmlformats.org/officeDocument/2006/relationships/slide" Target="/ppt/slides/slide4.xml" Id="Rc6a5085d489142b5" /><Relationship Type="http://schemas.openxmlformats.org/officeDocument/2006/relationships/slide" Target="/ppt/slides/slide5.xml" Id="R3acb5ef8d17449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42617d9f6140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6e59c16bb4edb" /><Relationship Type="http://schemas.openxmlformats.org/officeDocument/2006/relationships/theme" Target="/ppt/slideMasters/theme/theme1.xml" Id="Rcf377b399d984c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26e59c16bb4e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baf74bbd94d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f65d29fbb42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9bffee8964c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aea2b3b1643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233d92a724b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ANDREASSEN-FIX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ANDREASSEN-FIX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ANDREASSEN-FIX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ANDREASSEN-FIX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ANDREASSEN-FIX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ANDREASSEN-FIX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934 963 539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ANDREASSEN-FIX AS</a:t>
            </a:r>
          </a:p>
        </p:txBody>
      </p:sp>
    </p:spTree>
  </p:cSld>
  <p:clrMapOvr>
    <a:masterClrMapping xmlns:a="http://schemas.openxmlformats.org/drawingml/2006/main"/>
  </p:clrMapOvr>
</p:sld>
</file>