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b9753399efb46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14c6b37ca04873"/>
  </p:sldMasterIdLst>
  <p:sldIdLst>
    <p:sldId xmlns:r="http://schemas.openxmlformats.org/officeDocument/2006/relationships" id="256" r:id="R72dd455b01e64810"/>
    <p:sldId xmlns:r="http://schemas.openxmlformats.org/officeDocument/2006/relationships" id="257" r:id="R5275e51e3dea42d1"/>
    <p:sldId xmlns:r="http://schemas.openxmlformats.org/officeDocument/2006/relationships" id="258" r:id="R2c61f36018c546c9"/>
    <p:sldId xmlns:r="http://schemas.openxmlformats.org/officeDocument/2006/relationships" id="259" r:id="R01545c7151d14cab"/>
    <p:sldId xmlns:r="http://schemas.openxmlformats.org/officeDocument/2006/relationships" id="260" r:id="R581dbd12e52d4f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14c6b37ca04873" /><Relationship Type="http://schemas.openxmlformats.org/officeDocument/2006/relationships/slide" Target="/ppt/slides/slide1.xml" Id="R72dd455b01e64810" /><Relationship Type="http://schemas.openxmlformats.org/officeDocument/2006/relationships/slide" Target="/ppt/slides/slide2.xml" Id="R5275e51e3dea42d1" /><Relationship Type="http://schemas.openxmlformats.org/officeDocument/2006/relationships/slide" Target="/ppt/slides/slide3.xml" Id="R2c61f36018c546c9" /><Relationship Type="http://schemas.openxmlformats.org/officeDocument/2006/relationships/slide" Target="/ppt/slides/slide4.xml" Id="R01545c7151d14cab" /><Relationship Type="http://schemas.openxmlformats.org/officeDocument/2006/relationships/slide" Target="/ppt/slides/slide5.xml" Id="R581dbd12e52d4f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4c633fffb13406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f161b88ea04996" /><Relationship Type="http://schemas.openxmlformats.org/officeDocument/2006/relationships/theme" Target="/ppt/slideMasters/theme/theme1.xml" Id="R276c390890ad4a1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f161b88ea049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9c0c78b4a459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2706bc9b8d420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e4865d96d48b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6292f7ae8147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132ff4bd348b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ANDREASSEN-FIX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ANDREASSEN-FIX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934 963 539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ANDREASSEN-FIX AS</a:t>
            </a:r>
          </a:p>
        </p:txBody>
      </p:sp>
    </p:spTree>
  </p:cSld>
  <p:clrMapOvr>
    <a:masterClrMapping xmlns:a="http://schemas.openxmlformats.org/drawingml/2006/main"/>
  </p:clrMapOvr>
</p:sld>
</file>