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1ad6884f7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f55ed0c6b408b"/>
  </p:sldMasterIdLst>
  <p:sldIdLst>
    <p:sldId xmlns:r="http://schemas.openxmlformats.org/officeDocument/2006/relationships" id="256" r:id="Rb293120b90a84ba5"/>
    <p:sldId xmlns:r="http://schemas.openxmlformats.org/officeDocument/2006/relationships" id="257" r:id="R4ba35052aa4b45b0"/>
    <p:sldId xmlns:r="http://schemas.openxmlformats.org/officeDocument/2006/relationships" id="258" r:id="Rc0f20a6a3fb44486"/>
    <p:sldId xmlns:r="http://schemas.openxmlformats.org/officeDocument/2006/relationships" id="259" r:id="R2fc419bc35fa4310"/>
    <p:sldId xmlns:r="http://schemas.openxmlformats.org/officeDocument/2006/relationships" id="260" r:id="R0e2cc144f4cc435d"/>
    <p:sldId xmlns:r="http://schemas.openxmlformats.org/officeDocument/2006/relationships" id="261" r:id="R8fda30aa91ef432b"/>
    <p:sldId xmlns:r="http://schemas.openxmlformats.org/officeDocument/2006/relationships" id="262" r:id="R43bf629b1aea4e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f55ed0c6b408b" /><Relationship Type="http://schemas.openxmlformats.org/officeDocument/2006/relationships/slide" Target="/ppt/slides/slide1.xml" Id="Rb293120b90a84ba5" /><Relationship Type="http://schemas.openxmlformats.org/officeDocument/2006/relationships/slide" Target="/ppt/slides/slide2.xml" Id="R4ba35052aa4b45b0" /><Relationship Type="http://schemas.openxmlformats.org/officeDocument/2006/relationships/slide" Target="/ppt/slides/slide3.xml" Id="Rc0f20a6a3fb44486" /><Relationship Type="http://schemas.openxmlformats.org/officeDocument/2006/relationships/slide" Target="/ppt/slides/slide4.xml" Id="R2fc419bc35fa4310" /><Relationship Type="http://schemas.openxmlformats.org/officeDocument/2006/relationships/slide" Target="/ppt/slides/slide5.xml" Id="R0e2cc144f4cc435d" /><Relationship Type="http://schemas.openxmlformats.org/officeDocument/2006/relationships/slide" Target="/ppt/slides/slide6.xml" Id="R8fda30aa91ef432b" /><Relationship Type="http://schemas.openxmlformats.org/officeDocument/2006/relationships/slide" Target="/ppt/slides/slide7.xml" Id="R43bf629b1aea4e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2b365e478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21c11f1fb48ca" /><Relationship Type="http://schemas.openxmlformats.org/officeDocument/2006/relationships/theme" Target="/ppt/slideMasters/theme/theme1.xml" Id="R1c7d41b5da76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21c11f1fb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4395b3b6942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c4d3d25f8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3a647838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9904106fd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d74dbc89e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6ffc02bf44e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ec7170e0b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