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d146706b6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3138a0d1c44e2"/>
  </p:sldMasterIdLst>
  <p:sldIdLst>
    <p:sldId xmlns:r="http://schemas.openxmlformats.org/officeDocument/2006/relationships" id="256" r:id="R5487809f03754075"/>
    <p:sldId xmlns:r="http://schemas.openxmlformats.org/officeDocument/2006/relationships" id="257" r:id="R523585263092460b"/>
    <p:sldId xmlns:r="http://schemas.openxmlformats.org/officeDocument/2006/relationships" id="258" r:id="Rdf28cfb76ed04a21"/>
    <p:sldId xmlns:r="http://schemas.openxmlformats.org/officeDocument/2006/relationships" id="259" r:id="R568d65571fa844ea"/>
    <p:sldId xmlns:r="http://schemas.openxmlformats.org/officeDocument/2006/relationships" id="260" r:id="Rbb1c5b266d7e46a9"/>
    <p:sldId xmlns:r="http://schemas.openxmlformats.org/officeDocument/2006/relationships" id="261" r:id="Ra4386569d2454b9c"/>
    <p:sldId xmlns:r="http://schemas.openxmlformats.org/officeDocument/2006/relationships" id="262" r:id="R0259bd60f12f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3138a0d1c44e2" /><Relationship Type="http://schemas.openxmlformats.org/officeDocument/2006/relationships/slide" Target="/ppt/slides/slide1.xml" Id="R5487809f03754075" /><Relationship Type="http://schemas.openxmlformats.org/officeDocument/2006/relationships/slide" Target="/ppt/slides/slide2.xml" Id="R523585263092460b" /><Relationship Type="http://schemas.openxmlformats.org/officeDocument/2006/relationships/slide" Target="/ppt/slides/slide3.xml" Id="Rdf28cfb76ed04a21" /><Relationship Type="http://schemas.openxmlformats.org/officeDocument/2006/relationships/slide" Target="/ppt/slides/slide4.xml" Id="R568d65571fa844ea" /><Relationship Type="http://schemas.openxmlformats.org/officeDocument/2006/relationships/slide" Target="/ppt/slides/slide5.xml" Id="Rbb1c5b266d7e46a9" /><Relationship Type="http://schemas.openxmlformats.org/officeDocument/2006/relationships/slide" Target="/ppt/slides/slide6.xml" Id="Ra4386569d2454b9c" /><Relationship Type="http://schemas.openxmlformats.org/officeDocument/2006/relationships/slide" Target="/ppt/slides/slide7.xml" Id="R0259bd60f12f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9a1db7cd5549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00496a814f07" /><Relationship Type="http://schemas.openxmlformats.org/officeDocument/2006/relationships/theme" Target="/ppt/slideMasters/theme/theme1.xml" Id="R9e953311ffd3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e00496a81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75bd63da2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ea67233f4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f2f0fdfb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3a07b002a49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76ddf7503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2a0fd06fd4c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527e4804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