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df03c7f49b42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1ae72f9d134843"/>
  </p:sldMasterIdLst>
  <p:sldIdLst>
    <p:sldId xmlns:r="http://schemas.openxmlformats.org/officeDocument/2006/relationships" id="256" r:id="R901078a2ace74541"/>
    <p:sldId xmlns:r="http://schemas.openxmlformats.org/officeDocument/2006/relationships" id="257" r:id="R2486f8a951e943c0"/>
    <p:sldId xmlns:r="http://schemas.openxmlformats.org/officeDocument/2006/relationships" id="258" r:id="Rff6c20f607b74dc4"/>
    <p:sldId xmlns:r="http://schemas.openxmlformats.org/officeDocument/2006/relationships" id="259" r:id="Rd8e3f378fa504aad"/>
    <p:sldId xmlns:r="http://schemas.openxmlformats.org/officeDocument/2006/relationships" id="260" r:id="R62bc5c3b46174d96"/>
    <p:sldId xmlns:r="http://schemas.openxmlformats.org/officeDocument/2006/relationships" id="261" r:id="R01d0651b2b464819"/>
    <p:sldId xmlns:r="http://schemas.openxmlformats.org/officeDocument/2006/relationships" id="262" r:id="Rcf70511ebfc249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1ae72f9d134843" /><Relationship Type="http://schemas.openxmlformats.org/officeDocument/2006/relationships/slide" Target="/ppt/slides/slide1.xml" Id="R901078a2ace74541" /><Relationship Type="http://schemas.openxmlformats.org/officeDocument/2006/relationships/slide" Target="/ppt/slides/slide2.xml" Id="R2486f8a951e943c0" /><Relationship Type="http://schemas.openxmlformats.org/officeDocument/2006/relationships/slide" Target="/ppt/slides/slide3.xml" Id="Rff6c20f607b74dc4" /><Relationship Type="http://schemas.openxmlformats.org/officeDocument/2006/relationships/slide" Target="/ppt/slides/slide4.xml" Id="Rd8e3f378fa504aad" /><Relationship Type="http://schemas.openxmlformats.org/officeDocument/2006/relationships/slide" Target="/ppt/slides/slide5.xml" Id="R62bc5c3b46174d96" /><Relationship Type="http://schemas.openxmlformats.org/officeDocument/2006/relationships/slide" Target="/ppt/slides/slide6.xml" Id="R01d0651b2b464819" /><Relationship Type="http://schemas.openxmlformats.org/officeDocument/2006/relationships/slide" Target="/ppt/slides/slide7.xml" Id="Rcf70511ebfc249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2a59db3f9443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31e45d2134f0e" /><Relationship Type="http://schemas.openxmlformats.org/officeDocument/2006/relationships/theme" Target="/ppt/slideMasters/theme/theme1.xml" Id="R1291013e915a49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b31e45d2134f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9b9636c2347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51370cefc46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a5e03bc4a41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8026568a145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dd17716b64f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d3a1017de45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b1464e46c49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BLOM &amp; FOSSAN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 &amp; FOSSAN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BLOM &amp; FOSSAN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 &amp; FOSSAN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 &amp; FOSSAN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 &amp; FOSSAN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23 224 360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2 673 873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2 074 786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3 897 340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8 755 476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 &amp; FOSSAN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 &amp; FOSSAN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Frydenlundsgata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2010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936 072 550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 &amp; FOSSAN AS</a:t>
            </a:r>
          </a:p>
        </p:txBody>
      </p:sp>
    </p:spTree>
  </p:cSld>
  <p:clrMapOvr>
    <a:masterClrMapping xmlns:a="http://schemas.openxmlformats.org/drawingml/2006/main"/>
  </p:clrMapOvr>
</p:sld>
</file>