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c9c2ed1b374d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6b616ff8df43f1"/>
  </p:sldMasterIdLst>
  <p:sldIdLst>
    <p:sldId xmlns:r="http://schemas.openxmlformats.org/officeDocument/2006/relationships" id="256" r:id="R67070f3ce1384610"/>
    <p:sldId xmlns:r="http://schemas.openxmlformats.org/officeDocument/2006/relationships" id="257" r:id="Rbcbdc7ddc03142ef"/>
    <p:sldId xmlns:r="http://schemas.openxmlformats.org/officeDocument/2006/relationships" id="258" r:id="R170c478335b14c6b"/>
    <p:sldId xmlns:r="http://schemas.openxmlformats.org/officeDocument/2006/relationships" id="259" r:id="R812fb29c6b4f40ac"/>
    <p:sldId xmlns:r="http://schemas.openxmlformats.org/officeDocument/2006/relationships" id="260" r:id="Rce81f76b0c9d416a"/>
    <p:sldId xmlns:r="http://schemas.openxmlformats.org/officeDocument/2006/relationships" id="261" r:id="Re69d42f24a5941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6b616ff8df43f1" /><Relationship Type="http://schemas.openxmlformats.org/officeDocument/2006/relationships/slide" Target="/ppt/slides/slide1.xml" Id="R67070f3ce1384610" /><Relationship Type="http://schemas.openxmlformats.org/officeDocument/2006/relationships/slide" Target="/ppt/slides/slide2.xml" Id="Rbcbdc7ddc03142ef" /><Relationship Type="http://schemas.openxmlformats.org/officeDocument/2006/relationships/slide" Target="/ppt/slides/slide3.xml" Id="R170c478335b14c6b" /><Relationship Type="http://schemas.openxmlformats.org/officeDocument/2006/relationships/slide" Target="/ppt/slides/slide4.xml" Id="R812fb29c6b4f40ac" /><Relationship Type="http://schemas.openxmlformats.org/officeDocument/2006/relationships/slide" Target="/ppt/slides/slide5.xml" Id="Rce81f76b0c9d416a" /><Relationship Type="http://schemas.openxmlformats.org/officeDocument/2006/relationships/slide" Target="/ppt/slides/slide6.xml" Id="Re69d42f24a5941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7fa567e60b48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e5fb19cfa4e34" /><Relationship Type="http://schemas.openxmlformats.org/officeDocument/2006/relationships/theme" Target="/ppt/slideMasters/theme/theme1.xml" Id="R5585bab16e1a43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1e5fb19cfa4e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633649cdc40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c5bc5378541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300bcd98f44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4c6933b1f41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2428e9eb64d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c5da3eca945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RH SEAFOOD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 SEAFOOD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RH SEAFOOD INVESTMENTS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 SEAFOOD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 SEAFOOD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 SEAFOOD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RH TOPCO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 SEAFOOD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Kipervikgata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936 166 148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 SEAFOOD INVESTMENTS AS</a:t>
            </a:r>
          </a:p>
        </p:txBody>
      </p:sp>
    </p:spTree>
  </p:cSld>
  <p:clrMapOvr>
    <a:masterClrMapping xmlns:a="http://schemas.openxmlformats.org/drawingml/2006/main"/>
  </p:clrMapOvr>
</p:sld>
</file>