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8791a371cd49b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69e2c42f5b44c9"/>
  </p:sldMasterIdLst>
  <p:sldIdLst>
    <p:sldId xmlns:r="http://schemas.openxmlformats.org/officeDocument/2006/relationships" id="256" r:id="R475824f4499c403c"/>
    <p:sldId xmlns:r="http://schemas.openxmlformats.org/officeDocument/2006/relationships" id="257" r:id="R74bd45fdcc9f4fbd"/>
    <p:sldId xmlns:r="http://schemas.openxmlformats.org/officeDocument/2006/relationships" id="258" r:id="R604b98216d3a43c0"/>
    <p:sldId xmlns:r="http://schemas.openxmlformats.org/officeDocument/2006/relationships" id="259" r:id="R87bf4e5291204195"/>
    <p:sldId xmlns:r="http://schemas.openxmlformats.org/officeDocument/2006/relationships" id="260" r:id="R48e9729381f1493c"/>
    <p:sldId xmlns:r="http://schemas.openxmlformats.org/officeDocument/2006/relationships" id="261" r:id="R258692820cec49b1"/>
    <p:sldId xmlns:r="http://schemas.openxmlformats.org/officeDocument/2006/relationships" id="262" r:id="Rbb439d8facbc4f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69e2c42f5b44c9" /><Relationship Type="http://schemas.openxmlformats.org/officeDocument/2006/relationships/slide" Target="/ppt/slides/slide1.xml" Id="R475824f4499c403c" /><Relationship Type="http://schemas.openxmlformats.org/officeDocument/2006/relationships/slide" Target="/ppt/slides/slide2.xml" Id="R74bd45fdcc9f4fbd" /><Relationship Type="http://schemas.openxmlformats.org/officeDocument/2006/relationships/slide" Target="/ppt/slides/slide3.xml" Id="R604b98216d3a43c0" /><Relationship Type="http://schemas.openxmlformats.org/officeDocument/2006/relationships/slide" Target="/ppt/slides/slide4.xml" Id="R87bf4e5291204195" /><Relationship Type="http://schemas.openxmlformats.org/officeDocument/2006/relationships/slide" Target="/ppt/slides/slide5.xml" Id="R48e9729381f1493c" /><Relationship Type="http://schemas.openxmlformats.org/officeDocument/2006/relationships/slide" Target="/ppt/slides/slide6.xml" Id="R258692820cec49b1" /><Relationship Type="http://schemas.openxmlformats.org/officeDocument/2006/relationships/slide" Target="/ppt/slides/slide7.xml" Id="Rbb439d8facbc4f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6c120e95ce84a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01febdac394e9a" /><Relationship Type="http://schemas.openxmlformats.org/officeDocument/2006/relationships/theme" Target="/ppt/slideMasters/theme/theme1.xml" Id="R9a12efb22a6245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01febdac394e9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16dd1f425427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c8886757a64eb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99fab71dbc40e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72c779afc645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b42feec9e54b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924d78c6514e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7fc5736cbd40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ACCRU PARTNERS HOLDING VIII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HOLDING VIII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−9 200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−129 850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15 790 800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90 670 372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ACCRU PARTNERS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Sørkedalsveien 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936 620 272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ACCRU PARTNERS HOLDING VIII AS</a:t>
            </a:r>
          </a:p>
        </p:txBody>
      </p:sp>
    </p:spTree>
  </p:cSld>
  <p:clrMapOvr>
    <a:masterClrMapping xmlns:a="http://schemas.openxmlformats.org/drawingml/2006/main"/>
  </p:clrMapOvr>
</p:sld>
</file>