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8f7c5c3d304b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bcdefa5f1b4510"/>
  </p:sldMasterIdLst>
  <p:sldIdLst>
    <p:sldId xmlns:r="http://schemas.openxmlformats.org/officeDocument/2006/relationships" id="256" r:id="R23c0bf1645754258"/>
    <p:sldId xmlns:r="http://schemas.openxmlformats.org/officeDocument/2006/relationships" id="257" r:id="R32d6809411fa4f0b"/>
    <p:sldId xmlns:r="http://schemas.openxmlformats.org/officeDocument/2006/relationships" id="258" r:id="R9bdeaa266eb24312"/>
    <p:sldId xmlns:r="http://schemas.openxmlformats.org/officeDocument/2006/relationships" id="259" r:id="Rd85cd24664ce43da"/>
    <p:sldId xmlns:r="http://schemas.openxmlformats.org/officeDocument/2006/relationships" id="260" r:id="R2e8ca373b1e644d2"/>
    <p:sldId xmlns:r="http://schemas.openxmlformats.org/officeDocument/2006/relationships" id="261" r:id="Rf6dc912e9045454b"/>
    <p:sldId xmlns:r="http://schemas.openxmlformats.org/officeDocument/2006/relationships" id="262" r:id="R99e8c91605d04c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cdefa5f1b4510" /><Relationship Type="http://schemas.openxmlformats.org/officeDocument/2006/relationships/slide" Target="/ppt/slides/slide1.xml" Id="R23c0bf1645754258" /><Relationship Type="http://schemas.openxmlformats.org/officeDocument/2006/relationships/slide" Target="/ppt/slides/slide2.xml" Id="R32d6809411fa4f0b" /><Relationship Type="http://schemas.openxmlformats.org/officeDocument/2006/relationships/slide" Target="/ppt/slides/slide3.xml" Id="R9bdeaa266eb24312" /><Relationship Type="http://schemas.openxmlformats.org/officeDocument/2006/relationships/slide" Target="/ppt/slides/slide4.xml" Id="Rd85cd24664ce43da" /><Relationship Type="http://schemas.openxmlformats.org/officeDocument/2006/relationships/slide" Target="/ppt/slides/slide5.xml" Id="R2e8ca373b1e644d2" /><Relationship Type="http://schemas.openxmlformats.org/officeDocument/2006/relationships/slide" Target="/ppt/slides/slide6.xml" Id="Rf6dc912e9045454b" /><Relationship Type="http://schemas.openxmlformats.org/officeDocument/2006/relationships/slide" Target="/ppt/slides/slide7.xml" Id="R99e8c91605d04c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9069018b74c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520632ad54863" /><Relationship Type="http://schemas.openxmlformats.org/officeDocument/2006/relationships/theme" Target="/ppt/slideMasters/theme/theme1.xml" Id="Rc010c5965da5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2520632ad548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917a3f8fa41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6804b4d624a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c37bbf0a743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6e56864164f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e3062c99440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12ac48a9144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e47d7111340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CONSOLIDA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CONSOLIDA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CONSOLIDA 2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CONSOLIDA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CONSOLIDA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CONSOLIDA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21 534 165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38 306 739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68 023 798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CONSOLIDA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CONSOLIDA AS  –  72,0 %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CONSOLIDA AS  –  28,0 %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CONSOLIDA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Eiganesveien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936 640 524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CONSOLIDA 2 AS</a:t>
            </a:r>
          </a:p>
        </p:txBody>
      </p:sp>
    </p:spTree>
  </p:cSld>
  <p:clrMapOvr>
    <a:masterClrMapping xmlns:a="http://schemas.openxmlformats.org/drawingml/2006/main"/>
  </p:clrMapOvr>
</p:sld>
</file>