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c309b2afdf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ba680ada7410c"/>
  </p:sldMasterIdLst>
  <p:sldIdLst>
    <p:sldId xmlns:r="http://schemas.openxmlformats.org/officeDocument/2006/relationships" id="256" r:id="Rceddf68e27824102"/>
    <p:sldId xmlns:r="http://schemas.openxmlformats.org/officeDocument/2006/relationships" id="257" r:id="R7f4e222c87624f61"/>
    <p:sldId xmlns:r="http://schemas.openxmlformats.org/officeDocument/2006/relationships" id="258" r:id="R9cdb0a942f354322"/>
    <p:sldId xmlns:r="http://schemas.openxmlformats.org/officeDocument/2006/relationships" id="259" r:id="R37245542a6114209"/>
    <p:sldId xmlns:r="http://schemas.openxmlformats.org/officeDocument/2006/relationships" id="260" r:id="Rb4d2c48f51894928"/>
    <p:sldId xmlns:r="http://schemas.openxmlformats.org/officeDocument/2006/relationships" id="261" r:id="R6e99d436136743d1"/>
    <p:sldId xmlns:r="http://schemas.openxmlformats.org/officeDocument/2006/relationships" id="262" r:id="R50d4e493f6b445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ba680ada7410c" /><Relationship Type="http://schemas.openxmlformats.org/officeDocument/2006/relationships/slide" Target="/ppt/slides/slide1.xml" Id="Rceddf68e27824102" /><Relationship Type="http://schemas.openxmlformats.org/officeDocument/2006/relationships/slide" Target="/ppt/slides/slide2.xml" Id="R7f4e222c87624f61" /><Relationship Type="http://schemas.openxmlformats.org/officeDocument/2006/relationships/slide" Target="/ppt/slides/slide3.xml" Id="R9cdb0a942f354322" /><Relationship Type="http://schemas.openxmlformats.org/officeDocument/2006/relationships/slide" Target="/ppt/slides/slide4.xml" Id="R37245542a6114209" /><Relationship Type="http://schemas.openxmlformats.org/officeDocument/2006/relationships/slide" Target="/ppt/slides/slide5.xml" Id="Rb4d2c48f51894928" /><Relationship Type="http://schemas.openxmlformats.org/officeDocument/2006/relationships/slide" Target="/ppt/slides/slide6.xml" Id="R6e99d436136743d1" /><Relationship Type="http://schemas.openxmlformats.org/officeDocument/2006/relationships/slide" Target="/ppt/slides/slide7.xml" Id="R50d4e493f6b445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c5e453b1a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9dd763c634298" /><Relationship Type="http://schemas.openxmlformats.org/officeDocument/2006/relationships/theme" Target="/ppt/slideMasters/theme/theme1.xml" Id="R7421291b8f87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9dd763c6342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d945cb947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20662f70d43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eb18fe7b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b06079c7543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004915262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cb744216a47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ab06447c2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MAYWA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ANDREAS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Måsan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