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999ab05c61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8d0b39f614724"/>
  </p:sldMasterIdLst>
  <p:sldIdLst>
    <p:sldId xmlns:r="http://schemas.openxmlformats.org/officeDocument/2006/relationships" id="256" r:id="R73a75438dfb54774"/>
    <p:sldId xmlns:r="http://schemas.openxmlformats.org/officeDocument/2006/relationships" id="257" r:id="Rf58f7b91b32b4734"/>
    <p:sldId xmlns:r="http://schemas.openxmlformats.org/officeDocument/2006/relationships" id="258" r:id="R74cfe18445c64f8c"/>
    <p:sldId xmlns:r="http://schemas.openxmlformats.org/officeDocument/2006/relationships" id="259" r:id="R2d0e4679e5b349a0"/>
    <p:sldId xmlns:r="http://schemas.openxmlformats.org/officeDocument/2006/relationships" id="260" r:id="R7537147f367540a3"/>
    <p:sldId xmlns:r="http://schemas.openxmlformats.org/officeDocument/2006/relationships" id="261" r:id="Ra9b406542cbc49b0"/>
    <p:sldId xmlns:r="http://schemas.openxmlformats.org/officeDocument/2006/relationships" id="262" r:id="R3b82786df13b45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8d0b39f614724" /><Relationship Type="http://schemas.openxmlformats.org/officeDocument/2006/relationships/slide" Target="/ppt/slides/slide1.xml" Id="R73a75438dfb54774" /><Relationship Type="http://schemas.openxmlformats.org/officeDocument/2006/relationships/slide" Target="/ppt/slides/slide2.xml" Id="Rf58f7b91b32b4734" /><Relationship Type="http://schemas.openxmlformats.org/officeDocument/2006/relationships/slide" Target="/ppt/slides/slide3.xml" Id="R74cfe18445c64f8c" /><Relationship Type="http://schemas.openxmlformats.org/officeDocument/2006/relationships/slide" Target="/ppt/slides/slide4.xml" Id="R2d0e4679e5b349a0" /><Relationship Type="http://schemas.openxmlformats.org/officeDocument/2006/relationships/slide" Target="/ppt/slides/slide5.xml" Id="R7537147f367540a3" /><Relationship Type="http://schemas.openxmlformats.org/officeDocument/2006/relationships/slide" Target="/ppt/slides/slide6.xml" Id="Ra9b406542cbc49b0" /><Relationship Type="http://schemas.openxmlformats.org/officeDocument/2006/relationships/slide" Target="/ppt/slides/slide7.xml" Id="R3b82786df13b45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1622cd670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8fdf357e2465e" /><Relationship Type="http://schemas.openxmlformats.org/officeDocument/2006/relationships/theme" Target="/ppt/slideMasters/theme/theme1.xml" Id="R0e22cf3ea9bb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8fdf357e2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b88c338b844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38f7a9694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603ec004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dddcccf84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6e675ad7c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17e5729e4a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42e8ce9f3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 GATE 46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46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2 807 297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SLATE EUROPEAN ESSENTIAL RE (BOGSTAD)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