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9976283d6d49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01deeadfd54d15"/>
  </p:sldMasterIdLst>
  <p:sldIdLst>
    <p:sldId xmlns:r="http://schemas.openxmlformats.org/officeDocument/2006/relationships" id="256" r:id="R9f1cfe769c68463b"/>
    <p:sldId xmlns:r="http://schemas.openxmlformats.org/officeDocument/2006/relationships" id="257" r:id="Re7eb218820fa4105"/>
    <p:sldId xmlns:r="http://schemas.openxmlformats.org/officeDocument/2006/relationships" id="258" r:id="R6bc44b508add43f7"/>
    <p:sldId xmlns:r="http://schemas.openxmlformats.org/officeDocument/2006/relationships" id="259" r:id="Rb9fc125af5604b1d"/>
    <p:sldId xmlns:r="http://schemas.openxmlformats.org/officeDocument/2006/relationships" id="260" r:id="Ra8e7f09e740d49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1deeadfd54d15" /><Relationship Type="http://schemas.openxmlformats.org/officeDocument/2006/relationships/slide" Target="/ppt/slides/slide1.xml" Id="R9f1cfe769c68463b" /><Relationship Type="http://schemas.openxmlformats.org/officeDocument/2006/relationships/slide" Target="/ppt/slides/slide2.xml" Id="Re7eb218820fa4105" /><Relationship Type="http://schemas.openxmlformats.org/officeDocument/2006/relationships/slide" Target="/ppt/slides/slide3.xml" Id="R6bc44b508add43f7" /><Relationship Type="http://schemas.openxmlformats.org/officeDocument/2006/relationships/slide" Target="/ppt/slides/slide4.xml" Id="Rb9fc125af5604b1d" /><Relationship Type="http://schemas.openxmlformats.org/officeDocument/2006/relationships/slide" Target="/ppt/slides/slide5.xml" Id="Ra8e7f09e740d49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ddb7248e8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614b683184182" /><Relationship Type="http://schemas.openxmlformats.org/officeDocument/2006/relationships/theme" Target="/ppt/slideMasters/theme/theme1.xml" Id="R6e70f132d26b4a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5614b6831841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c4eda13b542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e6d63a9ac4a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11ff4c9bb4b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b62f3893243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156ab54c040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SKIEN KOMMUNE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58 10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skien.postmottak@skien.kommune.no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938 759 839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SKIEN KOMMUNE</a:t>
            </a:r>
          </a:p>
        </p:txBody>
      </p:sp>
    </p:spTree>
  </p:cSld>
  <p:clrMapOvr>
    <a:masterClrMapping xmlns:a="http://schemas.openxmlformats.org/drawingml/2006/main"/>
  </p:clrMapOvr>
</p:sld>
</file>