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95110c6bd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1aa22688c4b1d"/>
  </p:sldMasterIdLst>
  <p:sldIdLst>
    <p:sldId xmlns:r="http://schemas.openxmlformats.org/officeDocument/2006/relationships" id="256" r:id="R46a8f127110c49ab"/>
    <p:sldId xmlns:r="http://schemas.openxmlformats.org/officeDocument/2006/relationships" id="257" r:id="Rcbdf6cf0446148ca"/>
    <p:sldId xmlns:r="http://schemas.openxmlformats.org/officeDocument/2006/relationships" id="258" r:id="R2c86016b07ac4ab0"/>
    <p:sldId xmlns:r="http://schemas.openxmlformats.org/officeDocument/2006/relationships" id="259" r:id="R3e816b6900b34df0"/>
    <p:sldId xmlns:r="http://schemas.openxmlformats.org/officeDocument/2006/relationships" id="260" r:id="R68500f2a3476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1aa22688c4b1d" /><Relationship Type="http://schemas.openxmlformats.org/officeDocument/2006/relationships/slide" Target="/ppt/slides/slide1.xml" Id="R46a8f127110c49ab" /><Relationship Type="http://schemas.openxmlformats.org/officeDocument/2006/relationships/slide" Target="/ppt/slides/slide2.xml" Id="Rcbdf6cf0446148ca" /><Relationship Type="http://schemas.openxmlformats.org/officeDocument/2006/relationships/slide" Target="/ppt/slides/slide3.xml" Id="R2c86016b07ac4ab0" /><Relationship Type="http://schemas.openxmlformats.org/officeDocument/2006/relationships/slide" Target="/ppt/slides/slide4.xml" Id="R3e816b6900b34df0" /><Relationship Type="http://schemas.openxmlformats.org/officeDocument/2006/relationships/slide" Target="/ppt/slides/slide5.xml" Id="R68500f2a3476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c76cda75942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963268d9d4788" /><Relationship Type="http://schemas.openxmlformats.org/officeDocument/2006/relationships/theme" Target="/ppt/slideMasters/theme/theme1.xml" Id="R0ecb46c98696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963268d9d47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77a647fc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e740f775c4b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3426a2874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7831015ac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b6600250b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PENSJONSORDNINGEN FOR APOTEKVIRKSOMHET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PENSJONSORDNINGEN FOR APOTEKVIRKSOMHET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