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9db7b3de4cc43c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b2054ac382b48ce"/>
  </p:sldMasterIdLst>
  <p:sldIdLst>
    <p:sldId xmlns:r="http://schemas.openxmlformats.org/officeDocument/2006/relationships" id="256" r:id="R3d0ebbeaf1f246eb"/>
    <p:sldId xmlns:r="http://schemas.openxmlformats.org/officeDocument/2006/relationships" id="257" r:id="R94a890a76003416a"/>
    <p:sldId xmlns:r="http://schemas.openxmlformats.org/officeDocument/2006/relationships" id="258" r:id="R7f5190ad9c394cc2"/>
    <p:sldId xmlns:r="http://schemas.openxmlformats.org/officeDocument/2006/relationships" id="259" r:id="R3609a37d40b54867"/>
    <p:sldId xmlns:r="http://schemas.openxmlformats.org/officeDocument/2006/relationships" id="260" r:id="R0ec60a659f1541c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b2054ac382b48ce" /><Relationship Type="http://schemas.openxmlformats.org/officeDocument/2006/relationships/slide" Target="/ppt/slides/slide1.xml" Id="R3d0ebbeaf1f246eb" /><Relationship Type="http://schemas.openxmlformats.org/officeDocument/2006/relationships/slide" Target="/ppt/slides/slide2.xml" Id="R94a890a76003416a" /><Relationship Type="http://schemas.openxmlformats.org/officeDocument/2006/relationships/slide" Target="/ppt/slides/slide3.xml" Id="R7f5190ad9c394cc2" /><Relationship Type="http://schemas.openxmlformats.org/officeDocument/2006/relationships/slide" Target="/ppt/slides/slide4.xml" Id="R3609a37d40b54867" /><Relationship Type="http://schemas.openxmlformats.org/officeDocument/2006/relationships/slide" Target="/ppt/slides/slide5.xml" Id="R0ec60a659f1541c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9b83fd1ab5f488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d678aa01f9415c" /><Relationship Type="http://schemas.openxmlformats.org/officeDocument/2006/relationships/theme" Target="/ppt/slideMasters/theme/theme1.xml" Id="R4723f2417e8a434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6d678aa01f9415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2c8174fd084a5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2ac4768f2a43e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b1de54b2444c3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f423c70a4d40b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c1df6dd88144c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KVÆNANGEN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KVÆNANGEN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KVÆNANGEN KOMMUNE ble etablert [år] og holder til i Burfjord.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KVÆNANGEN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KVÆNANGEN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KVÆNANGEN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Gárgu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9161 Burfjord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77 77 88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postmottak@kvanangen.kommune.no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www.kvanangen.kommune.no/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940 331 102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KVÆNANGEN KOMMUNE</a:t>
            </a:r>
          </a:p>
        </p:txBody>
      </p:sp>
    </p:spTree>
  </p:cSld>
  <p:clrMapOvr>
    <a:masterClrMapping xmlns:a="http://schemas.openxmlformats.org/drawingml/2006/main"/>
  </p:clrMapOvr>
</p:sld>
</file>