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19007c815d49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913f27dec94f82"/>
  </p:sldMasterIdLst>
  <p:sldIdLst>
    <p:sldId xmlns:r="http://schemas.openxmlformats.org/officeDocument/2006/relationships" id="256" r:id="R9f90cbd1929748c7"/>
    <p:sldId xmlns:r="http://schemas.openxmlformats.org/officeDocument/2006/relationships" id="257" r:id="Rd0906622f0484b33"/>
    <p:sldId xmlns:r="http://schemas.openxmlformats.org/officeDocument/2006/relationships" id="258" r:id="R093173dead0b4fba"/>
    <p:sldId xmlns:r="http://schemas.openxmlformats.org/officeDocument/2006/relationships" id="259" r:id="R22edabd021544268"/>
    <p:sldId xmlns:r="http://schemas.openxmlformats.org/officeDocument/2006/relationships" id="260" r:id="R8f94f81b5bc64c68"/>
    <p:sldId xmlns:r="http://schemas.openxmlformats.org/officeDocument/2006/relationships" id="261" r:id="R8617570712284386"/>
    <p:sldId xmlns:r="http://schemas.openxmlformats.org/officeDocument/2006/relationships" id="262" r:id="Rff1bee7105e848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13f27dec94f82" /><Relationship Type="http://schemas.openxmlformats.org/officeDocument/2006/relationships/slide" Target="/ppt/slides/slide1.xml" Id="R9f90cbd1929748c7" /><Relationship Type="http://schemas.openxmlformats.org/officeDocument/2006/relationships/slide" Target="/ppt/slides/slide2.xml" Id="Rd0906622f0484b33" /><Relationship Type="http://schemas.openxmlformats.org/officeDocument/2006/relationships/slide" Target="/ppt/slides/slide3.xml" Id="R093173dead0b4fba" /><Relationship Type="http://schemas.openxmlformats.org/officeDocument/2006/relationships/slide" Target="/ppt/slides/slide4.xml" Id="R22edabd021544268" /><Relationship Type="http://schemas.openxmlformats.org/officeDocument/2006/relationships/slide" Target="/ppt/slides/slide5.xml" Id="R8f94f81b5bc64c68" /><Relationship Type="http://schemas.openxmlformats.org/officeDocument/2006/relationships/slide" Target="/ppt/slides/slide6.xml" Id="R8617570712284386" /><Relationship Type="http://schemas.openxmlformats.org/officeDocument/2006/relationships/slide" Target="/ppt/slides/slide7.xml" Id="Rff1bee7105e848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edc12fb204d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4f5c5eb3e4ab4" /><Relationship Type="http://schemas.openxmlformats.org/officeDocument/2006/relationships/theme" Target="/ppt/slideMasters/theme/theme1.xml" Id="Rfaa0848944124d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54f5c5eb3e4a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0c7226a554d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18ac4e39145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746a82fa347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7cdbcc46f4a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1323502064d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4ffbf434f47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68b94f9bd46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 CORPORATE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 CORPORATE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1 940 288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109 290 913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SJØFLOT  –  63,6 %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HEGLE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Property House, 6 etasje,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940 522 005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