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5c46f73804b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fbeb9950184ac9"/>
  </p:sldMasterIdLst>
  <p:sldIdLst>
    <p:sldId xmlns:r="http://schemas.openxmlformats.org/officeDocument/2006/relationships" id="256" r:id="Rde7c6fa793354ac4"/>
    <p:sldId xmlns:r="http://schemas.openxmlformats.org/officeDocument/2006/relationships" id="257" r:id="R367cd1c944d1474a"/>
    <p:sldId xmlns:r="http://schemas.openxmlformats.org/officeDocument/2006/relationships" id="258" r:id="Rbb48aca44fb642ff"/>
    <p:sldId xmlns:r="http://schemas.openxmlformats.org/officeDocument/2006/relationships" id="259" r:id="R1b6d463a1f8548cf"/>
    <p:sldId xmlns:r="http://schemas.openxmlformats.org/officeDocument/2006/relationships" id="260" r:id="R6ca822ba70724caa"/>
    <p:sldId xmlns:r="http://schemas.openxmlformats.org/officeDocument/2006/relationships" id="261" r:id="R978e02136c4849a6"/>
    <p:sldId xmlns:r="http://schemas.openxmlformats.org/officeDocument/2006/relationships" id="262" r:id="Rbf4df387c47847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beb9950184ac9" /><Relationship Type="http://schemas.openxmlformats.org/officeDocument/2006/relationships/slide" Target="/ppt/slides/slide1.xml" Id="Rde7c6fa793354ac4" /><Relationship Type="http://schemas.openxmlformats.org/officeDocument/2006/relationships/slide" Target="/ppt/slides/slide2.xml" Id="R367cd1c944d1474a" /><Relationship Type="http://schemas.openxmlformats.org/officeDocument/2006/relationships/slide" Target="/ppt/slides/slide3.xml" Id="Rbb48aca44fb642ff" /><Relationship Type="http://schemas.openxmlformats.org/officeDocument/2006/relationships/slide" Target="/ppt/slides/slide4.xml" Id="R1b6d463a1f8548cf" /><Relationship Type="http://schemas.openxmlformats.org/officeDocument/2006/relationships/slide" Target="/ppt/slides/slide5.xml" Id="R6ca822ba70724caa" /><Relationship Type="http://schemas.openxmlformats.org/officeDocument/2006/relationships/slide" Target="/ppt/slides/slide6.xml" Id="R978e02136c4849a6" /><Relationship Type="http://schemas.openxmlformats.org/officeDocument/2006/relationships/slide" Target="/ppt/slides/slide7.xml" Id="Rbf4df387c47847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39fb19c67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b672d334545ad" /><Relationship Type="http://schemas.openxmlformats.org/officeDocument/2006/relationships/theme" Target="/ppt/slideMasters/theme/theme1.xml" Id="R6e87e758c96f4b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db672d3345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680792c0b4a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807e4fe1f45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6206fc0eb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00a3f484d45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9adefa80f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d2fffbf654a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223935e514b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 HOTELL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130 039 193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13 615 818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39 676 708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 HOTELL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An-Magrittsvei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post@roroshotell.no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941 637 442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HOTELL AS</a:t>
            </a:r>
          </a:p>
        </p:txBody>
      </p:sp>
    </p:spTree>
  </p:cSld>
  <p:clrMapOvr>
    <a:masterClrMapping xmlns:a="http://schemas.openxmlformats.org/drawingml/2006/main"/>
  </p:clrMapOvr>
</p:sld>
</file>