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1e24fa98294a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752fe70b03462c"/>
  </p:sldMasterIdLst>
  <p:sldIdLst>
    <p:sldId xmlns:r="http://schemas.openxmlformats.org/officeDocument/2006/relationships" id="256" r:id="R285d729fb0e24a3a"/>
    <p:sldId xmlns:r="http://schemas.openxmlformats.org/officeDocument/2006/relationships" id="257" r:id="R29845004d14a474e"/>
    <p:sldId xmlns:r="http://schemas.openxmlformats.org/officeDocument/2006/relationships" id="258" r:id="R6ed834b30c564bff"/>
    <p:sldId xmlns:r="http://schemas.openxmlformats.org/officeDocument/2006/relationships" id="259" r:id="R57cab760f619416b"/>
    <p:sldId xmlns:r="http://schemas.openxmlformats.org/officeDocument/2006/relationships" id="260" r:id="R17eafebc8e2b46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752fe70b03462c" /><Relationship Type="http://schemas.openxmlformats.org/officeDocument/2006/relationships/slide" Target="/ppt/slides/slide1.xml" Id="R285d729fb0e24a3a" /><Relationship Type="http://schemas.openxmlformats.org/officeDocument/2006/relationships/slide" Target="/ppt/slides/slide2.xml" Id="R29845004d14a474e" /><Relationship Type="http://schemas.openxmlformats.org/officeDocument/2006/relationships/slide" Target="/ppt/slides/slide3.xml" Id="R6ed834b30c564bff" /><Relationship Type="http://schemas.openxmlformats.org/officeDocument/2006/relationships/slide" Target="/ppt/slides/slide4.xml" Id="R57cab760f619416b" /><Relationship Type="http://schemas.openxmlformats.org/officeDocument/2006/relationships/slide" Target="/ppt/slides/slide5.xml" Id="R17eafebc8e2b46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899ec77854e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d25515b254346" /><Relationship Type="http://schemas.openxmlformats.org/officeDocument/2006/relationships/theme" Target="/ppt/slideMasters/theme/theme1.xml" Id="R9dff5d3d591946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dd25515b2543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836b318974b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7150b6bfe4d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a368dfc2249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6d2812d874d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726dfa37b49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KOMMUNE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05 05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postmottak@lillehammer.kommune.no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www.lillehammer.kommune.no/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945 578 564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