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f0bc2ff86042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304098b68043b2"/>
  </p:sldMasterIdLst>
  <p:sldIdLst>
    <p:sldId xmlns:r="http://schemas.openxmlformats.org/officeDocument/2006/relationships" id="256" r:id="R79f3a8ecff214aa8"/>
    <p:sldId xmlns:r="http://schemas.openxmlformats.org/officeDocument/2006/relationships" id="257" r:id="R61f0ba66a53f4210"/>
    <p:sldId xmlns:r="http://schemas.openxmlformats.org/officeDocument/2006/relationships" id="258" r:id="R4fd3141fac5f47f0"/>
    <p:sldId xmlns:r="http://schemas.openxmlformats.org/officeDocument/2006/relationships" id="259" r:id="Ref205f7b4a054d2a"/>
    <p:sldId xmlns:r="http://schemas.openxmlformats.org/officeDocument/2006/relationships" id="260" r:id="R1f7c0b6e58ad4c33"/>
    <p:sldId xmlns:r="http://schemas.openxmlformats.org/officeDocument/2006/relationships" id="261" r:id="R268310102c6049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304098b68043b2" /><Relationship Type="http://schemas.openxmlformats.org/officeDocument/2006/relationships/slide" Target="/ppt/slides/slide1.xml" Id="R79f3a8ecff214aa8" /><Relationship Type="http://schemas.openxmlformats.org/officeDocument/2006/relationships/slide" Target="/ppt/slides/slide2.xml" Id="R61f0ba66a53f4210" /><Relationship Type="http://schemas.openxmlformats.org/officeDocument/2006/relationships/slide" Target="/ppt/slides/slide3.xml" Id="R4fd3141fac5f47f0" /><Relationship Type="http://schemas.openxmlformats.org/officeDocument/2006/relationships/slide" Target="/ppt/slides/slide4.xml" Id="Ref205f7b4a054d2a" /><Relationship Type="http://schemas.openxmlformats.org/officeDocument/2006/relationships/slide" Target="/ppt/slides/slide5.xml" Id="R1f7c0b6e58ad4c33" /><Relationship Type="http://schemas.openxmlformats.org/officeDocument/2006/relationships/slide" Target="/ppt/slides/slide6.xml" Id="R268310102c6049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b65f9e5cb49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fe404d92d45dd" /><Relationship Type="http://schemas.openxmlformats.org/officeDocument/2006/relationships/theme" Target="/ppt/slideMasters/theme/theme1.xml" Id="Raf8d5704fecb47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3fe404d92d45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0d51c9b08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0cdb4d4174a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fa300aae24a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41daa9c15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bb4b0f52541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85bca96d84c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BOLIGBYGGELAGET TOBB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BOLIGBYGGELAGET TOBB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273 035 701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32 559 527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6 099 799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540 282 559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773 322 275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Krambugata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83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info@tobb.no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946 629 243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