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e4010f6c7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674e9d58c548a8"/>
  </p:sldMasterIdLst>
  <p:sldIdLst>
    <p:sldId xmlns:r="http://schemas.openxmlformats.org/officeDocument/2006/relationships" id="256" r:id="Rd215c2d4489c416d"/>
    <p:sldId xmlns:r="http://schemas.openxmlformats.org/officeDocument/2006/relationships" id="257" r:id="R54741c16f0b14d92"/>
    <p:sldId xmlns:r="http://schemas.openxmlformats.org/officeDocument/2006/relationships" id="258" r:id="Reaa21923d4784870"/>
    <p:sldId xmlns:r="http://schemas.openxmlformats.org/officeDocument/2006/relationships" id="259" r:id="Rb59627e805e1438a"/>
    <p:sldId xmlns:r="http://schemas.openxmlformats.org/officeDocument/2006/relationships" id="260" r:id="R970d3a2678184c3e"/>
    <p:sldId xmlns:r="http://schemas.openxmlformats.org/officeDocument/2006/relationships" id="261" r:id="Rf408cf03db5f4f34"/>
    <p:sldId xmlns:r="http://schemas.openxmlformats.org/officeDocument/2006/relationships" id="262" r:id="Rcd669a483d1842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674e9d58c548a8" /><Relationship Type="http://schemas.openxmlformats.org/officeDocument/2006/relationships/slide" Target="/ppt/slides/slide1.xml" Id="Rd215c2d4489c416d" /><Relationship Type="http://schemas.openxmlformats.org/officeDocument/2006/relationships/slide" Target="/ppt/slides/slide2.xml" Id="R54741c16f0b14d92" /><Relationship Type="http://schemas.openxmlformats.org/officeDocument/2006/relationships/slide" Target="/ppt/slides/slide3.xml" Id="Reaa21923d4784870" /><Relationship Type="http://schemas.openxmlformats.org/officeDocument/2006/relationships/slide" Target="/ppt/slides/slide4.xml" Id="Rb59627e805e1438a" /><Relationship Type="http://schemas.openxmlformats.org/officeDocument/2006/relationships/slide" Target="/ppt/slides/slide5.xml" Id="R970d3a2678184c3e" /><Relationship Type="http://schemas.openxmlformats.org/officeDocument/2006/relationships/slide" Target="/ppt/slides/slide6.xml" Id="Rf408cf03db5f4f34" /><Relationship Type="http://schemas.openxmlformats.org/officeDocument/2006/relationships/slide" Target="/ppt/slides/slide7.xml" Id="Rcd669a483d1842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d9acbabca44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2785ca8c04877" /><Relationship Type="http://schemas.openxmlformats.org/officeDocument/2006/relationships/theme" Target="/ppt/slideMasters/theme/theme1.xml" Id="Ref0ea7672101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02785ca8c048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85bda2e29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68071d78f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eac290036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b1a8bd09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b9721254e4b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b83b3652a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6004946ec49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Skarnes Sport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 Sport A/S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2 191 987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ASBJØRN BREIBY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Øgardsvegen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947 501 232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 Sport A/S</a:t>
            </a:r>
          </a:p>
        </p:txBody>
      </p:sp>
    </p:spTree>
  </p:cSld>
  <p:clrMapOvr>
    <a:masterClrMapping xmlns:a="http://schemas.openxmlformats.org/drawingml/2006/main"/>
  </p:clrMapOvr>
</p:sld>
</file>