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aad0a0cf64a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f1888e01e242f5"/>
  </p:sldMasterIdLst>
  <p:sldIdLst>
    <p:sldId xmlns:r="http://schemas.openxmlformats.org/officeDocument/2006/relationships" id="256" r:id="Rf663f7adc2b94be5"/>
    <p:sldId xmlns:r="http://schemas.openxmlformats.org/officeDocument/2006/relationships" id="257" r:id="R0fd4b379577d4355"/>
    <p:sldId xmlns:r="http://schemas.openxmlformats.org/officeDocument/2006/relationships" id="258" r:id="Rf1b90937a46c4e23"/>
    <p:sldId xmlns:r="http://schemas.openxmlformats.org/officeDocument/2006/relationships" id="259" r:id="Red1e239c69ab4e92"/>
    <p:sldId xmlns:r="http://schemas.openxmlformats.org/officeDocument/2006/relationships" id="260" r:id="Ra5ecb456b4be40c5"/>
    <p:sldId xmlns:r="http://schemas.openxmlformats.org/officeDocument/2006/relationships" id="261" r:id="Rc36d8fd7275144b1"/>
    <p:sldId xmlns:r="http://schemas.openxmlformats.org/officeDocument/2006/relationships" id="262" r:id="R6e2ffd5d9e7248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1888e01e242f5" /><Relationship Type="http://schemas.openxmlformats.org/officeDocument/2006/relationships/slide" Target="/ppt/slides/slide1.xml" Id="Rf663f7adc2b94be5" /><Relationship Type="http://schemas.openxmlformats.org/officeDocument/2006/relationships/slide" Target="/ppt/slides/slide2.xml" Id="R0fd4b379577d4355" /><Relationship Type="http://schemas.openxmlformats.org/officeDocument/2006/relationships/slide" Target="/ppt/slides/slide3.xml" Id="Rf1b90937a46c4e23" /><Relationship Type="http://schemas.openxmlformats.org/officeDocument/2006/relationships/slide" Target="/ppt/slides/slide4.xml" Id="Red1e239c69ab4e92" /><Relationship Type="http://schemas.openxmlformats.org/officeDocument/2006/relationships/slide" Target="/ppt/slides/slide5.xml" Id="Ra5ecb456b4be40c5" /><Relationship Type="http://schemas.openxmlformats.org/officeDocument/2006/relationships/slide" Target="/ppt/slides/slide6.xml" Id="Rc36d8fd7275144b1" /><Relationship Type="http://schemas.openxmlformats.org/officeDocument/2006/relationships/slide" Target="/ppt/slides/slide7.xml" Id="R6e2ffd5d9e7248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5c1afb3b341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fa1673ac84fdc" /><Relationship Type="http://schemas.openxmlformats.org/officeDocument/2006/relationships/theme" Target="/ppt/slideMasters/theme/theme1.xml" Id="R8e554f5d226744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bfa1673ac84f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6ae64243241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8bdfa54ba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a9b1bf0a24d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e8b6e76084e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aa3e028514d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2a5b629da4c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50bd876cc4f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GREFSEN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−1 883 640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15 647 478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145 029 471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TORE SKEDSMO  –  62,5 %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SKEDSMO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SKEDSMO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SKEDSMO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Bulls veg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98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950 693 630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HOLDING AS</a:t>
            </a:r>
          </a:p>
        </p:txBody>
      </p:sp>
    </p:spTree>
  </p:cSld>
  <p:clrMapOvr>
    <a:masterClrMapping xmlns:a="http://schemas.openxmlformats.org/drawingml/2006/main"/>
  </p:clrMapOvr>
</p:sld>
</file>