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c570cc8cd44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8c96d38f546e9"/>
  </p:sldMasterIdLst>
  <p:sldIdLst>
    <p:sldId xmlns:r="http://schemas.openxmlformats.org/officeDocument/2006/relationships" id="256" r:id="R0d898e6db0c24e1d"/>
    <p:sldId xmlns:r="http://schemas.openxmlformats.org/officeDocument/2006/relationships" id="257" r:id="R43d04e1c40a84f84"/>
    <p:sldId xmlns:r="http://schemas.openxmlformats.org/officeDocument/2006/relationships" id="258" r:id="Rbb20c8eddae84507"/>
    <p:sldId xmlns:r="http://schemas.openxmlformats.org/officeDocument/2006/relationships" id="259" r:id="R4581c26835f54a1c"/>
    <p:sldId xmlns:r="http://schemas.openxmlformats.org/officeDocument/2006/relationships" id="260" r:id="R593c96e7aa574683"/>
    <p:sldId xmlns:r="http://schemas.openxmlformats.org/officeDocument/2006/relationships" id="261" r:id="R1d2e0d2d403f492f"/>
    <p:sldId xmlns:r="http://schemas.openxmlformats.org/officeDocument/2006/relationships" id="262" r:id="Reab8acd67c2c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8c96d38f546e9" /><Relationship Type="http://schemas.openxmlformats.org/officeDocument/2006/relationships/slide" Target="/ppt/slides/slide1.xml" Id="R0d898e6db0c24e1d" /><Relationship Type="http://schemas.openxmlformats.org/officeDocument/2006/relationships/slide" Target="/ppt/slides/slide2.xml" Id="R43d04e1c40a84f84" /><Relationship Type="http://schemas.openxmlformats.org/officeDocument/2006/relationships/slide" Target="/ppt/slides/slide3.xml" Id="Rbb20c8eddae84507" /><Relationship Type="http://schemas.openxmlformats.org/officeDocument/2006/relationships/slide" Target="/ppt/slides/slide4.xml" Id="R4581c26835f54a1c" /><Relationship Type="http://schemas.openxmlformats.org/officeDocument/2006/relationships/slide" Target="/ppt/slides/slide5.xml" Id="R593c96e7aa574683" /><Relationship Type="http://schemas.openxmlformats.org/officeDocument/2006/relationships/slide" Target="/ppt/slides/slide6.xml" Id="R1d2e0d2d403f492f" /><Relationship Type="http://schemas.openxmlformats.org/officeDocument/2006/relationships/slide" Target="/ppt/slides/slide7.xml" Id="Reab8acd67c2c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7bc83cfd24e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b5e1c648f4864" /><Relationship Type="http://schemas.openxmlformats.org/officeDocument/2006/relationships/theme" Target="/ppt/slideMasters/theme/theme1.xml" Id="R72a4d4604b744e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bb5e1c648f48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de2aceed9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2a5b9f7ff45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eb3692efe4d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13d8f368f4f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e5eb93717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6d8a7424c40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3426d645546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JAMA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JAMA REGNSKAPSSERVICE AS ble etablert [år] og holder til i Austafjord.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3 944 904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−134 540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−124 814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1 143 754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VIPLAST AS  –  55,9 %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KIRKEBY-GARSTAD  –  21,1 %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HORSENG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OVEN GRAVSETH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ANTON HORSENG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OLIVIA HORSENG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Garstadveien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7924 Austafjord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24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950 721 820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