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89d6e27a644d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790bdf07254245"/>
  </p:sldMasterIdLst>
  <p:sldIdLst>
    <p:sldId xmlns:r="http://schemas.openxmlformats.org/officeDocument/2006/relationships" id="256" r:id="R1948641564b94557"/>
    <p:sldId xmlns:r="http://schemas.openxmlformats.org/officeDocument/2006/relationships" id="257" r:id="Rd036ee7bc1e34be2"/>
    <p:sldId xmlns:r="http://schemas.openxmlformats.org/officeDocument/2006/relationships" id="258" r:id="Radf5acf863c84b69"/>
    <p:sldId xmlns:r="http://schemas.openxmlformats.org/officeDocument/2006/relationships" id="259" r:id="R8a3e01c112a64056"/>
    <p:sldId xmlns:r="http://schemas.openxmlformats.org/officeDocument/2006/relationships" id="260" r:id="R18cadb9e522e422f"/>
    <p:sldId xmlns:r="http://schemas.openxmlformats.org/officeDocument/2006/relationships" id="261" r:id="Re73eab263b4548d0"/>
    <p:sldId xmlns:r="http://schemas.openxmlformats.org/officeDocument/2006/relationships" id="262" r:id="R2508ef81169649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790bdf07254245" /><Relationship Type="http://schemas.openxmlformats.org/officeDocument/2006/relationships/slide" Target="/ppt/slides/slide1.xml" Id="R1948641564b94557" /><Relationship Type="http://schemas.openxmlformats.org/officeDocument/2006/relationships/slide" Target="/ppt/slides/slide2.xml" Id="Rd036ee7bc1e34be2" /><Relationship Type="http://schemas.openxmlformats.org/officeDocument/2006/relationships/slide" Target="/ppt/slides/slide3.xml" Id="Radf5acf863c84b69" /><Relationship Type="http://schemas.openxmlformats.org/officeDocument/2006/relationships/slide" Target="/ppt/slides/slide4.xml" Id="R8a3e01c112a64056" /><Relationship Type="http://schemas.openxmlformats.org/officeDocument/2006/relationships/slide" Target="/ppt/slides/slide5.xml" Id="R18cadb9e522e422f" /><Relationship Type="http://schemas.openxmlformats.org/officeDocument/2006/relationships/slide" Target="/ppt/slides/slide6.xml" Id="Re73eab263b4548d0" /><Relationship Type="http://schemas.openxmlformats.org/officeDocument/2006/relationships/slide" Target="/ppt/slides/slide7.xml" Id="R2508ef81169649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e7060dacd44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9028c42594684" /><Relationship Type="http://schemas.openxmlformats.org/officeDocument/2006/relationships/theme" Target="/ppt/slideMasters/theme/theme1.xml" Id="R41af6628aaee4e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b9028c425946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008dc43764c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f80b3fdce45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091f5657f40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56eefff3d44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fa74d65964d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551d1d64b4c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02e44f06843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VVS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 FINANS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20 984 664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2 528 990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2 019 388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8 309 208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14 536 166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INVEST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950 836 792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