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59b19927443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ad55af6d44e3c"/>
  </p:sldMasterIdLst>
  <p:sldIdLst>
    <p:sldId xmlns:r="http://schemas.openxmlformats.org/officeDocument/2006/relationships" id="256" r:id="Rd4fc84a776d3430b"/>
    <p:sldId xmlns:r="http://schemas.openxmlformats.org/officeDocument/2006/relationships" id="257" r:id="Re630d3a7e57f4745"/>
    <p:sldId xmlns:r="http://schemas.openxmlformats.org/officeDocument/2006/relationships" id="258" r:id="R7663be45701f4780"/>
    <p:sldId xmlns:r="http://schemas.openxmlformats.org/officeDocument/2006/relationships" id="259" r:id="R946f22c7dcee4fe1"/>
    <p:sldId xmlns:r="http://schemas.openxmlformats.org/officeDocument/2006/relationships" id="260" r:id="R389bd680671e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ad55af6d44e3c" /><Relationship Type="http://schemas.openxmlformats.org/officeDocument/2006/relationships/slide" Target="/ppt/slides/slide1.xml" Id="Rd4fc84a776d3430b" /><Relationship Type="http://schemas.openxmlformats.org/officeDocument/2006/relationships/slide" Target="/ppt/slides/slide2.xml" Id="Re630d3a7e57f4745" /><Relationship Type="http://schemas.openxmlformats.org/officeDocument/2006/relationships/slide" Target="/ppt/slides/slide3.xml" Id="R7663be45701f4780" /><Relationship Type="http://schemas.openxmlformats.org/officeDocument/2006/relationships/slide" Target="/ppt/slides/slide4.xml" Id="R946f22c7dcee4fe1" /><Relationship Type="http://schemas.openxmlformats.org/officeDocument/2006/relationships/slide" Target="/ppt/slides/slide5.xml" Id="R389bd680671e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4ebb128614f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9ede4cc7f45ae" /><Relationship Type="http://schemas.openxmlformats.org/officeDocument/2006/relationships/theme" Target="/ppt/slideMasters/theme/theme1.xml" Id="R15865d3d42e2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39ede4cc7f45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580575d36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855736719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0501617d7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17584509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7bd10904742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EIKER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EIKER KOMMUNE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25 10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post@ovre-eiker.kommune.no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www.ovre-eiker.kommune.no/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954 597 482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