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c058ce9ec143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f4305cba7a4f93"/>
  </p:sldMasterIdLst>
  <p:sldIdLst>
    <p:sldId xmlns:r="http://schemas.openxmlformats.org/officeDocument/2006/relationships" id="256" r:id="Rb005ff7521ff43a8"/>
    <p:sldId xmlns:r="http://schemas.openxmlformats.org/officeDocument/2006/relationships" id="257" r:id="R256dcfc640884b6b"/>
    <p:sldId xmlns:r="http://schemas.openxmlformats.org/officeDocument/2006/relationships" id="258" r:id="R8e1d9da031024af7"/>
    <p:sldId xmlns:r="http://schemas.openxmlformats.org/officeDocument/2006/relationships" id="259" r:id="Re1a3059135464150"/>
    <p:sldId xmlns:r="http://schemas.openxmlformats.org/officeDocument/2006/relationships" id="260" r:id="R1a654a201fd246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f4305cba7a4f93" /><Relationship Type="http://schemas.openxmlformats.org/officeDocument/2006/relationships/slide" Target="/ppt/slides/slide1.xml" Id="Rb005ff7521ff43a8" /><Relationship Type="http://schemas.openxmlformats.org/officeDocument/2006/relationships/slide" Target="/ppt/slides/slide2.xml" Id="R256dcfc640884b6b" /><Relationship Type="http://schemas.openxmlformats.org/officeDocument/2006/relationships/slide" Target="/ppt/slides/slide3.xml" Id="R8e1d9da031024af7" /><Relationship Type="http://schemas.openxmlformats.org/officeDocument/2006/relationships/slide" Target="/ppt/slides/slide4.xml" Id="Re1a3059135464150" /><Relationship Type="http://schemas.openxmlformats.org/officeDocument/2006/relationships/slide" Target="/ppt/slides/slide5.xml" Id="R1a654a201fd246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01271f164642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33986531c4772" /><Relationship Type="http://schemas.openxmlformats.org/officeDocument/2006/relationships/theme" Target="/ppt/slideMasters/theme/theme1.xml" Id="Rd9b4f0cf9c0845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333986531c47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799af71df41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af9b4a30c4d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fd8acefaa43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27313541a46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d3ed03d1949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ÅRDAL KOMMUNE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Statsråd Evensens veg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954 679 721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