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5396e032b4e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c37afd0654d01"/>
  </p:sldMasterIdLst>
  <p:sldIdLst>
    <p:sldId xmlns:r="http://schemas.openxmlformats.org/officeDocument/2006/relationships" id="256" r:id="R31b2206b791f4046"/>
    <p:sldId xmlns:r="http://schemas.openxmlformats.org/officeDocument/2006/relationships" id="257" r:id="R2181f97a3129450a"/>
    <p:sldId xmlns:r="http://schemas.openxmlformats.org/officeDocument/2006/relationships" id="258" r:id="R66bf394bc2cd43ab"/>
    <p:sldId xmlns:r="http://schemas.openxmlformats.org/officeDocument/2006/relationships" id="259" r:id="R1bae7a11e9634a4e"/>
    <p:sldId xmlns:r="http://schemas.openxmlformats.org/officeDocument/2006/relationships" id="260" r:id="Rc8669b5814424d95"/>
    <p:sldId xmlns:r="http://schemas.openxmlformats.org/officeDocument/2006/relationships" id="261" r:id="R384166a8cfb847a1"/>
    <p:sldId xmlns:r="http://schemas.openxmlformats.org/officeDocument/2006/relationships" id="262" r:id="Rbef2b2d18d9d4e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c37afd0654d01" /><Relationship Type="http://schemas.openxmlformats.org/officeDocument/2006/relationships/slide" Target="/ppt/slides/slide1.xml" Id="R31b2206b791f4046" /><Relationship Type="http://schemas.openxmlformats.org/officeDocument/2006/relationships/slide" Target="/ppt/slides/slide2.xml" Id="R2181f97a3129450a" /><Relationship Type="http://schemas.openxmlformats.org/officeDocument/2006/relationships/slide" Target="/ppt/slides/slide3.xml" Id="R66bf394bc2cd43ab" /><Relationship Type="http://schemas.openxmlformats.org/officeDocument/2006/relationships/slide" Target="/ppt/slides/slide4.xml" Id="R1bae7a11e9634a4e" /><Relationship Type="http://schemas.openxmlformats.org/officeDocument/2006/relationships/slide" Target="/ppt/slides/slide5.xml" Id="Rc8669b5814424d95" /><Relationship Type="http://schemas.openxmlformats.org/officeDocument/2006/relationships/slide" Target="/ppt/slides/slide6.xml" Id="R384166a8cfb847a1" /><Relationship Type="http://schemas.openxmlformats.org/officeDocument/2006/relationships/slide" Target="/ppt/slides/slide7.xml" Id="Rbef2b2d18d9d4e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1a1eabc634c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ede1c69c24af1" /><Relationship Type="http://schemas.openxmlformats.org/officeDocument/2006/relationships/theme" Target="/ppt/slideMasters/theme/theme1.xml" Id="R079a8933a9b5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ede1c69c2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5cdddf54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a987841dc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fb4904a5847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9455c81fd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f664d38a0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140b107b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f6f82bdbb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NEWSEC PROPERTY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NEWSEC PROPERTY ASSET MANAGEMENT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352 409 499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15 886 721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18 247 686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57 832 377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170 311 778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NEWSEC PROPERTY ASSET MANAGEMENT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06760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06760@newsec.no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www.newsec.no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959 718 482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NEWSEC PROPERTY ASSET MANAGEMENT AS</a:t>
            </a:r>
          </a:p>
        </p:txBody>
      </p:sp>
    </p:spTree>
  </p:cSld>
  <p:clrMapOvr>
    <a:masterClrMapping xmlns:a="http://schemas.openxmlformats.org/drawingml/2006/main"/>
  </p:clrMapOvr>
</p:sld>
</file>