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2e9c4c16284e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17f9c30ff8420f"/>
  </p:sldMasterIdLst>
  <p:sldIdLst>
    <p:sldId xmlns:r="http://schemas.openxmlformats.org/officeDocument/2006/relationships" id="256" r:id="R9e60af5008ab445f"/>
    <p:sldId xmlns:r="http://schemas.openxmlformats.org/officeDocument/2006/relationships" id="257" r:id="R381abc52a5c24d0b"/>
    <p:sldId xmlns:r="http://schemas.openxmlformats.org/officeDocument/2006/relationships" id="258" r:id="R11c7df391e1e48a9"/>
    <p:sldId xmlns:r="http://schemas.openxmlformats.org/officeDocument/2006/relationships" id="259" r:id="R00784b1f490e438e"/>
    <p:sldId xmlns:r="http://schemas.openxmlformats.org/officeDocument/2006/relationships" id="260" r:id="R0ff1979233df4138"/>
    <p:sldId xmlns:r="http://schemas.openxmlformats.org/officeDocument/2006/relationships" id="261" r:id="R67aafc2e4f1241db"/>
    <p:sldId xmlns:r="http://schemas.openxmlformats.org/officeDocument/2006/relationships" id="262" r:id="R938c09e705b14d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17f9c30ff8420f" /><Relationship Type="http://schemas.openxmlformats.org/officeDocument/2006/relationships/slide" Target="/ppt/slides/slide1.xml" Id="R9e60af5008ab445f" /><Relationship Type="http://schemas.openxmlformats.org/officeDocument/2006/relationships/slide" Target="/ppt/slides/slide2.xml" Id="R381abc52a5c24d0b" /><Relationship Type="http://schemas.openxmlformats.org/officeDocument/2006/relationships/slide" Target="/ppt/slides/slide3.xml" Id="R11c7df391e1e48a9" /><Relationship Type="http://schemas.openxmlformats.org/officeDocument/2006/relationships/slide" Target="/ppt/slides/slide4.xml" Id="R00784b1f490e438e" /><Relationship Type="http://schemas.openxmlformats.org/officeDocument/2006/relationships/slide" Target="/ppt/slides/slide5.xml" Id="R0ff1979233df4138" /><Relationship Type="http://schemas.openxmlformats.org/officeDocument/2006/relationships/slide" Target="/ppt/slides/slide6.xml" Id="R67aafc2e4f1241db" /><Relationship Type="http://schemas.openxmlformats.org/officeDocument/2006/relationships/slide" Target="/ppt/slides/slide7.xml" Id="R938c09e705b14d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a5c5d6e30c41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182ed18fb742c2" /><Relationship Type="http://schemas.openxmlformats.org/officeDocument/2006/relationships/theme" Target="/ppt/slideMasters/theme/theme1.xml" Id="Rd31d8d97cc1d4a1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182ed18fb742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437dade86646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b97ea8194c40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7851e17a8e42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1a5eaeca7b44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5e9cba777f4a7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2dba4a6cf64cb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62e735a49541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CHATLET 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CHATLET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CHATLET SPORT AS ble etablert [år] og holder til i Sandane.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CHATLET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CHATLET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CHATLET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26 365 408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2 704 770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2 390 415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5 643 954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17 602 039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CHATLET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CHATLET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CHATLET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Nordstrandsvegen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6823 Sandane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ch.sport@yahoo.no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960 228 936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CHATLET SPORT AS</a:t>
            </a:r>
          </a:p>
        </p:txBody>
      </p:sp>
    </p:spTree>
  </p:cSld>
  <p:clrMapOvr>
    <a:masterClrMapping xmlns:a="http://schemas.openxmlformats.org/drawingml/2006/main"/>
  </p:clrMapOvr>
</p:sld>
</file>