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a68ee14e6046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2be044a4b649e3"/>
  </p:sldMasterIdLst>
  <p:sldIdLst>
    <p:sldId xmlns:r="http://schemas.openxmlformats.org/officeDocument/2006/relationships" id="256" r:id="Rd178c5d7f9c4492a"/>
    <p:sldId xmlns:r="http://schemas.openxmlformats.org/officeDocument/2006/relationships" id="257" r:id="Re4d2d2f12a2d45a5"/>
    <p:sldId xmlns:r="http://schemas.openxmlformats.org/officeDocument/2006/relationships" id="258" r:id="R2c9ddb8fd9f84efa"/>
    <p:sldId xmlns:r="http://schemas.openxmlformats.org/officeDocument/2006/relationships" id="259" r:id="Rcc562b69cbc64f9b"/>
    <p:sldId xmlns:r="http://schemas.openxmlformats.org/officeDocument/2006/relationships" id="260" r:id="R6001dec5cfed4027"/>
    <p:sldId xmlns:r="http://schemas.openxmlformats.org/officeDocument/2006/relationships" id="261" r:id="R0415c58e9c1d42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be044a4b649e3" /><Relationship Type="http://schemas.openxmlformats.org/officeDocument/2006/relationships/slide" Target="/ppt/slides/slide1.xml" Id="Rd178c5d7f9c4492a" /><Relationship Type="http://schemas.openxmlformats.org/officeDocument/2006/relationships/slide" Target="/ppt/slides/slide2.xml" Id="Re4d2d2f12a2d45a5" /><Relationship Type="http://schemas.openxmlformats.org/officeDocument/2006/relationships/slide" Target="/ppt/slides/slide3.xml" Id="R2c9ddb8fd9f84efa" /><Relationship Type="http://schemas.openxmlformats.org/officeDocument/2006/relationships/slide" Target="/ppt/slides/slide4.xml" Id="Rcc562b69cbc64f9b" /><Relationship Type="http://schemas.openxmlformats.org/officeDocument/2006/relationships/slide" Target="/ppt/slides/slide5.xml" Id="R6001dec5cfed4027" /><Relationship Type="http://schemas.openxmlformats.org/officeDocument/2006/relationships/slide" Target="/ppt/slides/slide6.xml" Id="R0415c58e9c1d42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e86fc55a94c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d6141d92744f7" /><Relationship Type="http://schemas.openxmlformats.org/officeDocument/2006/relationships/theme" Target="/ppt/slideMasters/theme/theme1.xml" Id="R18ecb7b731c844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3d6141d92744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1d3fe37d54c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2c9b860b740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ac54cfab040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dcd85308c4f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5e383655141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353ee48d042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IKO INSTITUTT FOR KIRKE OG OPPVEKST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IKO INSTITUTT FOR KIRKE OG OPPVEKST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6 715 399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−1 426 194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−1 400 165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1 691 434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Getz'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59 53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960 496 582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