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fe4965a96d4f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576c5ee99b49d8"/>
  </p:sldMasterIdLst>
  <p:sldIdLst>
    <p:sldId xmlns:r="http://schemas.openxmlformats.org/officeDocument/2006/relationships" id="256" r:id="Rfe4827808dfc4977"/>
    <p:sldId xmlns:r="http://schemas.openxmlformats.org/officeDocument/2006/relationships" id="257" r:id="R1a8f5a2d053e4182"/>
    <p:sldId xmlns:r="http://schemas.openxmlformats.org/officeDocument/2006/relationships" id="258" r:id="R2243245b0b4e4469"/>
    <p:sldId xmlns:r="http://schemas.openxmlformats.org/officeDocument/2006/relationships" id="259" r:id="R521c77821f5143c6"/>
    <p:sldId xmlns:r="http://schemas.openxmlformats.org/officeDocument/2006/relationships" id="260" r:id="R30c7774e38ac4c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576c5ee99b49d8" /><Relationship Type="http://schemas.openxmlformats.org/officeDocument/2006/relationships/slide" Target="/ppt/slides/slide1.xml" Id="Rfe4827808dfc4977" /><Relationship Type="http://schemas.openxmlformats.org/officeDocument/2006/relationships/slide" Target="/ppt/slides/slide2.xml" Id="R1a8f5a2d053e4182" /><Relationship Type="http://schemas.openxmlformats.org/officeDocument/2006/relationships/slide" Target="/ppt/slides/slide3.xml" Id="R2243245b0b4e4469" /><Relationship Type="http://schemas.openxmlformats.org/officeDocument/2006/relationships/slide" Target="/ppt/slides/slide4.xml" Id="R521c77821f5143c6" /><Relationship Type="http://schemas.openxmlformats.org/officeDocument/2006/relationships/slide" Target="/ppt/slides/slide5.xml" Id="R30c7774e38ac4c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4bad21a34648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0484348df419e" /><Relationship Type="http://schemas.openxmlformats.org/officeDocument/2006/relationships/theme" Target="/ppt/slideMasters/theme/theme1.xml" Id="Rbc11030f88b347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c0484348df41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416a09a9740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10fc5004942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23aae3c164c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5cf7f0e4347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fc3144dbb4b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UNI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UNI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B7 Kontorsenter AS, Bogstadveien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09 56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uni@stiftelsen-uni.no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www.stiftelsen-uni.no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960 690 249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UNI</a:t>
            </a:r>
          </a:p>
        </p:txBody>
      </p:sp>
    </p:spTree>
  </p:cSld>
  <p:clrMapOvr>
    <a:masterClrMapping xmlns:a="http://schemas.openxmlformats.org/drawingml/2006/main"/>
  </p:clrMapOvr>
</p:sld>
</file>