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9a06e68c7444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299775f172471b"/>
  </p:sldMasterIdLst>
  <p:sldIdLst>
    <p:sldId xmlns:r="http://schemas.openxmlformats.org/officeDocument/2006/relationships" id="256" r:id="Rd2f2ba67269f4910"/>
    <p:sldId xmlns:r="http://schemas.openxmlformats.org/officeDocument/2006/relationships" id="257" r:id="Rd7f3529918a44b33"/>
    <p:sldId xmlns:r="http://schemas.openxmlformats.org/officeDocument/2006/relationships" id="258" r:id="Rfed740c286f84522"/>
    <p:sldId xmlns:r="http://schemas.openxmlformats.org/officeDocument/2006/relationships" id="259" r:id="R4f35e079af4b44c1"/>
    <p:sldId xmlns:r="http://schemas.openxmlformats.org/officeDocument/2006/relationships" id="260" r:id="Rd9a8e554bae64f3a"/>
    <p:sldId xmlns:r="http://schemas.openxmlformats.org/officeDocument/2006/relationships" id="261" r:id="R35ec8f4360674e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299775f172471b" /><Relationship Type="http://schemas.openxmlformats.org/officeDocument/2006/relationships/slide" Target="/ppt/slides/slide1.xml" Id="Rd2f2ba67269f4910" /><Relationship Type="http://schemas.openxmlformats.org/officeDocument/2006/relationships/slide" Target="/ppt/slides/slide2.xml" Id="Rd7f3529918a44b33" /><Relationship Type="http://schemas.openxmlformats.org/officeDocument/2006/relationships/slide" Target="/ppt/slides/slide3.xml" Id="Rfed740c286f84522" /><Relationship Type="http://schemas.openxmlformats.org/officeDocument/2006/relationships/slide" Target="/ppt/slides/slide4.xml" Id="R4f35e079af4b44c1" /><Relationship Type="http://schemas.openxmlformats.org/officeDocument/2006/relationships/slide" Target="/ppt/slides/slide5.xml" Id="Rd9a8e554bae64f3a" /><Relationship Type="http://schemas.openxmlformats.org/officeDocument/2006/relationships/slide" Target="/ppt/slides/slide6.xml" Id="R35ec8f4360674e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52754c40ee4f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21641825b40af" /><Relationship Type="http://schemas.openxmlformats.org/officeDocument/2006/relationships/theme" Target="/ppt/slideMasters/theme/theme1.xml" Id="Re28ce68e8c764f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a21641825b40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8e6e9b89d45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43eee3b2764c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c0af3fa5245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4a54a815d4a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1a4ef307b45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f0953c82846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ØYE REVISJON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 REVISJON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ØYE REVISJON ble etablert [år] og holder til i Eina.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 REVISJON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 REVISJON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 REVISJON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2 418 350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2 133 676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2 132 914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−60 095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20 809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 REVISJON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 Øye, Randi Øye, Teiterudbakken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2843 Eina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randi.oye@oyerevisjon.dk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www.oyerevisjon.no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962 583 024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 REVISJON</a:t>
            </a:r>
          </a:p>
        </p:txBody>
      </p:sp>
    </p:spTree>
  </p:cSld>
  <p:clrMapOvr>
    <a:masterClrMapping xmlns:a="http://schemas.openxmlformats.org/drawingml/2006/main"/>
  </p:clrMapOvr>
</p:sld>
</file>