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1a2a326084a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80a52c98a4e44"/>
  </p:sldMasterIdLst>
  <p:sldIdLst>
    <p:sldId xmlns:r="http://schemas.openxmlformats.org/officeDocument/2006/relationships" id="256" r:id="R5358d18cb4b34660"/>
    <p:sldId xmlns:r="http://schemas.openxmlformats.org/officeDocument/2006/relationships" id="257" r:id="R276601edb00c44a9"/>
    <p:sldId xmlns:r="http://schemas.openxmlformats.org/officeDocument/2006/relationships" id="258" r:id="Ra9a601c97a9347ef"/>
    <p:sldId xmlns:r="http://schemas.openxmlformats.org/officeDocument/2006/relationships" id="259" r:id="R0f5c04d3db364347"/>
    <p:sldId xmlns:r="http://schemas.openxmlformats.org/officeDocument/2006/relationships" id="260" r:id="Rf8e181ad0f90416d"/>
    <p:sldId xmlns:r="http://schemas.openxmlformats.org/officeDocument/2006/relationships" id="261" r:id="R3c7acde3788746e6"/>
    <p:sldId xmlns:r="http://schemas.openxmlformats.org/officeDocument/2006/relationships" id="262" r:id="R06b07971446e45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80a52c98a4e44" /><Relationship Type="http://schemas.openxmlformats.org/officeDocument/2006/relationships/slide" Target="/ppt/slides/slide1.xml" Id="R5358d18cb4b34660" /><Relationship Type="http://schemas.openxmlformats.org/officeDocument/2006/relationships/slide" Target="/ppt/slides/slide2.xml" Id="R276601edb00c44a9" /><Relationship Type="http://schemas.openxmlformats.org/officeDocument/2006/relationships/slide" Target="/ppt/slides/slide3.xml" Id="Ra9a601c97a9347ef" /><Relationship Type="http://schemas.openxmlformats.org/officeDocument/2006/relationships/slide" Target="/ppt/slides/slide4.xml" Id="R0f5c04d3db364347" /><Relationship Type="http://schemas.openxmlformats.org/officeDocument/2006/relationships/slide" Target="/ppt/slides/slide5.xml" Id="Rf8e181ad0f90416d" /><Relationship Type="http://schemas.openxmlformats.org/officeDocument/2006/relationships/slide" Target="/ppt/slides/slide6.xml" Id="R3c7acde3788746e6" /><Relationship Type="http://schemas.openxmlformats.org/officeDocument/2006/relationships/slide" Target="/ppt/slides/slide7.xml" Id="R06b07971446e45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b56095aa8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58e89dcd84b0b" /><Relationship Type="http://schemas.openxmlformats.org/officeDocument/2006/relationships/theme" Target="/ppt/slideMasters/theme/theme1.xml" Id="R903a714c83ef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58e89dcd84b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ddbf1fd1f4a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b42b4824d4f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04c9ab95f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f904dabe3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542f4e370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2496ced1c49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2cbf79c3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