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a627dffee747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5bc08e98494c1f"/>
  </p:sldMasterIdLst>
  <p:sldIdLst>
    <p:sldId xmlns:r="http://schemas.openxmlformats.org/officeDocument/2006/relationships" id="256" r:id="R895e347ed755411a"/>
    <p:sldId xmlns:r="http://schemas.openxmlformats.org/officeDocument/2006/relationships" id="257" r:id="Re21e40702fb54664"/>
    <p:sldId xmlns:r="http://schemas.openxmlformats.org/officeDocument/2006/relationships" id="258" r:id="R0627fd211e24474e"/>
    <p:sldId xmlns:r="http://schemas.openxmlformats.org/officeDocument/2006/relationships" id="259" r:id="Re9bacb74f0a348ff"/>
    <p:sldId xmlns:r="http://schemas.openxmlformats.org/officeDocument/2006/relationships" id="260" r:id="R70ca47c5fa7c49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5bc08e98494c1f" /><Relationship Type="http://schemas.openxmlformats.org/officeDocument/2006/relationships/slide" Target="/ppt/slides/slide1.xml" Id="R895e347ed755411a" /><Relationship Type="http://schemas.openxmlformats.org/officeDocument/2006/relationships/slide" Target="/ppt/slides/slide2.xml" Id="Re21e40702fb54664" /><Relationship Type="http://schemas.openxmlformats.org/officeDocument/2006/relationships/slide" Target="/ppt/slides/slide3.xml" Id="R0627fd211e24474e" /><Relationship Type="http://schemas.openxmlformats.org/officeDocument/2006/relationships/slide" Target="/ppt/slides/slide4.xml" Id="Re9bacb74f0a348ff" /><Relationship Type="http://schemas.openxmlformats.org/officeDocument/2006/relationships/slide" Target="/ppt/slides/slide5.xml" Id="R70ca47c5fa7c49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030326f9b44e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1c754e33047ab" /><Relationship Type="http://schemas.openxmlformats.org/officeDocument/2006/relationships/theme" Target="/ppt/slideMasters/theme/theme1.xml" Id="Rc71d616a134149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81c754e33047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4724854154c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4dd9fb1024d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fc3fda39544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d49b4c95e45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d34f6eed94f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VADSØ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VADSØ KOMMUNE ble etablert [år] og holder til i Vadsø.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9800 Vadsø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 94 23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postmottak@vadso.kommune.no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www.vadso.kommune.no/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964 993 602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VADSØ KOMMUNE</a:t>
            </a:r>
          </a:p>
        </p:txBody>
      </p:sp>
    </p:spTree>
  </p:cSld>
  <p:clrMapOvr>
    <a:masterClrMapping xmlns:a="http://schemas.openxmlformats.org/drawingml/2006/main"/>
  </p:clrMapOvr>
</p:sld>
</file>