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f18e4fb50c45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72965188be4851"/>
  </p:sldMasterIdLst>
  <p:sldIdLst>
    <p:sldId xmlns:r="http://schemas.openxmlformats.org/officeDocument/2006/relationships" id="256" r:id="R5993f8f3f98f4114"/>
    <p:sldId xmlns:r="http://schemas.openxmlformats.org/officeDocument/2006/relationships" id="257" r:id="R7853b26317844c33"/>
    <p:sldId xmlns:r="http://schemas.openxmlformats.org/officeDocument/2006/relationships" id="258" r:id="R24a330d029604f9c"/>
    <p:sldId xmlns:r="http://schemas.openxmlformats.org/officeDocument/2006/relationships" id="259" r:id="R6be22e3eb95d4d38"/>
    <p:sldId xmlns:r="http://schemas.openxmlformats.org/officeDocument/2006/relationships" id="260" r:id="R9e811c0bfa3f4421"/>
    <p:sldId xmlns:r="http://schemas.openxmlformats.org/officeDocument/2006/relationships" id="261" r:id="R34fbdf1b14c043bd"/>
    <p:sldId xmlns:r="http://schemas.openxmlformats.org/officeDocument/2006/relationships" id="262" r:id="R083a8949b1e249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72965188be4851" /><Relationship Type="http://schemas.openxmlformats.org/officeDocument/2006/relationships/slide" Target="/ppt/slides/slide1.xml" Id="R5993f8f3f98f4114" /><Relationship Type="http://schemas.openxmlformats.org/officeDocument/2006/relationships/slide" Target="/ppt/slides/slide2.xml" Id="R7853b26317844c33" /><Relationship Type="http://schemas.openxmlformats.org/officeDocument/2006/relationships/slide" Target="/ppt/slides/slide3.xml" Id="R24a330d029604f9c" /><Relationship Type="http://schemas.openxmlformats.org/officeDocument/2006/relationships/slide" Target="/ppt/slides/slide4.xml" Id="R6be22e3eb95d4d38" /><Relationship Type="http://schemas.openxmlformats.org/officeDocument/2006/relationships/slide" Target="/ppt/slides/slide5.xml" Id="R9e811c0bfa3f4421" /><Relationship Type="http://schemas.openxmlformats.org/officeDocument/2006/relationships/slide" Target="/ppt/slides/slide6.xml" Id="R34fbdf1b14c043bd" /><Relationship Type="http://schemas.openxmlformats.org/officeDocument/2006/relationships/slide" Target="/ppt/slides/slide7.xml" Id="R083a8949b1e249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7f2c8211e949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adc6152cdb4555" /><Relationship Type="http://schemas.openxmlformats.org/officeDocument/2006/relationships/theme" Target="/ppt/slideMasters/theme/theme1.xml" Id="R8f7d319903124d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adc6152cdb45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6f4e9b3fb045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38c200e6e4b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6d1bb08bd4e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a07ce783ec42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2f7a5361646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295e5c7e847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cfc59f396a4d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 1 ØSTFOLD AKERSHUS REGNSKAPSHUSET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ØSTFOLD AKERSHUS REGNSKAPSHUSET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 1 ØSTFOLD AKERSHUS REGNSKAPSHUSET AS ble etablert [år] og holder til i Grålum.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ØSTFOLD AKERSHUS REGNSKAPSHUSET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ØSTFOLD AKERSHUS REGNSKAPSHUSET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ØSTFOLD AKERSHUS REGNSKAPSHUSET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51 642 964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3 981 569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3 339 928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8 368 923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25 189 371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ØSTFOLD AKERSHUS REGNSKAPSHUSET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 1 ØSTFOLD AKERSHUS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ØSTFOLD AKERSHUS REGNSKAPSHUSET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Kalnesveien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1712 Grålum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97 19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post@vigres.no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www.vigres.no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967 122 610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 ØSTFOLD AKERSHUS REGNSKAPSHUSET AS</a:t>
            </a:r>
          </a:p>
        </p:txBody>
      </p:sp>
    </p:spTree>
  </p:cSld>
  <p:clrMapOvr>
    <a:masterClrMapping xmlns:a="http://schemas.openxmlformats.org/drawingml/2006/main"/>
  </p:clrMapOvr>
</p:sld>
</file>