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764a7089584f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a2db308af34e4d"/>
  </p:sldMasterIdLst>
  <p:sldIdLst>
    <p:sldId xmlns:r="http://schemas.openxmlformats.org/officeDocument/2006/relationships" id="256" r:id="R9c4cb38036134025"/>
    <p:sldId xmlns:r="http://schemas.openxmlformats.org/officeDocument/2006/relationships" id="257" r:id="R03f51b87fa31400d"/>
    <p:sldId xmlns:r="http://schemas.openxmlformats.org/officeDocument/2006/relationships" id="258" r:id="Rf2894a528c1744d4"/>
    <p:sldId xmlns:r="http://schemas.openxmlformats.org/officeDocument/2006/relationships" id="259" r:id="R3a703b8d4a504b5d"/>
    <p:sldId xmlns:r="http://schemas.openxmlformats.org/officeDocument/2006/relationships" id="260" r:id="R8d18a87790ce4215"/>
    <p:sldId xmlns:r="http://schemas.openxmlformats.org/officeDocument/2006/relationships" id="261" r:id="R37a6ca80440b4a99"/>
    <p:sldId xmlns:r="http://schemas.openxmlformats.org/officeDocument/2006/relationships" id="262" r:id="Rb415e16fbb1a4e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a2db308af34e4d" /><Relationship Type="http://schemas.openxmlformats.org/officeDocument/2006/relationships/slide" Target="/ppt/slides/slide1.xml" Id="R9c4cb38036134025" /><Relationship Type="http://schemas.openxmlformats.org/officeDocument/2006/relationships/slide" Target="/ppt/slides/slide2.xml" Id="R03f51b87fa31400d" /><Relationship Type="http://schemas.openxmlformats.org/officeDocument/2006/relationships/slide" Target="/ppt/slides/slide3.xml" Id="Rf2894a528c1744d4" /><Relationship Type="http://schemas.openxmlformats.org/officeDocument/2006/relationships/slide" Target="/ppt/slides/slide4.xml" Id="R3a703b8d4a504b5d" /><Relationship Type="http://schemas.openxmlformats.org/officeDocument/2006/relationships/slide" Target="/ppt/slides/slide5.xml" Id="R8d18a87790ce4215" /><Relationship Type="http://schemas.openxmlformats.org/officeDocument/2006/relationships/slide" Target="/ppt/slides/slide6.xml" Id="R37a6ca80440b4a99" /><Relationship Type="http://schemas.openxmlformats.org/officeDocument/2006/relationships/slide" Target="/ppt/slides/slide7.xml" Id="Rb415e16fbb1a4e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a5836bff4f48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0648e4f234be9" /><Relationship Type="http://schemas.openxmlformats.org/officeDocument/2006/relationships/theme" Target="/ppt/slideMasters/theme/theme1.xml" Id="Rcdfef0c0200f42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d0648e4f234b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b6372ce3e45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43f48ef2e42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7c2fa2f5d4a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b399b1cd544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9635c295745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2ba63e55d49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99ae45ff94b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ACTO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−715 555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−695 024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40 400 297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40 581 123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CATRINE NYBERG  –  47,5 %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TOMAS HOLMEN NYBERG  –  47,5 %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HOLMEN NYBERG  –  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TORMOD NYBERG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4608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967 222 003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ACTO AS</a:t>
            </a:r>
          </a:p>
        </p:txBody>
      </p:sp>
    </p:spTree>
  </p:cSld>
  <p:clrMapOvr>
    <a:masterClrMapping xmlns:a="http://schemas.openxmlformats.org/drawingml/2006/main"/>
  </p:clrMapOvr>
</p:sld>
</file>