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3679c38d484e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6da04b20cc4a44"/>
  </p:sldMasterIdLst>
  <p:sldIdLst>
    <p:sldId xmlns:r="http://schemas.openxmlformats.org/officeDocument/2006/relationships" id="256" r:id="R487ce8d77b8a4342"/>
    <p:sldId xmlns:r="http://schemas.openxmlformats.org/officeDocument/2006/relationships" id="257" r:id="Rdafb786baab44a96"/>
    <p:sldId xmlns:r="http://schemas.openxmlformats.org/officeDocument/2006/relationships" id="258" r:id="R784297b136da4d8e"/>
    <p:sldId xmlns:r="http://schemas.openxmlformats.org/officeDocument/2006/relationships" id="259" r:id="Rc50a867ac90c41e1"/>
    <p:sldId xmlns:r="http://schemas.openxmlformats.org/officeDocument/2006/relationships" id="260" r:id="Rb659d7840d5547bb"/>
    <p:sldId xmlns:r="http://schemas.openxmlformats.org/officeDocument/2006/relationships" id="261" r:id="R30227d9c30b04159"/>
    <p:sldId xmlns:r="http://schemas.openxmlformats.org/officeDocument/2006/relationships" id="262" r:id="R3771189b15dd43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6da04b20cc4a44" /><Relationship Type="http://schemas.openxmlformats.org/officeDocument/2006/relationships/slide" Target="/ppt/slides/slide1.xml" Id="R487ce8d77b8a4342" /><Relationship Type="http://schemas.openxmlformats.org/officeDocument/2006/relationships/slide" Target="/ppt/slides/slide2.xml" Id="Rdafb786baab44a96" /><Relationship Type="http://schemas.openxmlformats.org/officeDocument/2006/relationships/slide" Target="/ppt/slides/slide3.xml" Id="R784297b136da4d8e" /><Relationship Type="http://schemas.openxmlformats.org/officeDocument/2006/relationships/slide" Target="/ppt/slides/slide4.xml" Id="Rc50a867ac90c41e1" /><Relationship Type="http://schemas.openxmlformats.org/officeDocument/2006/relationships/slide" Target="/ppt/slides/slide5.xml" Id="Rb659d7840d5547bb" /><Relationship Type="http://schemas.openxmlformats.org/officeDocument/2006/relationships/slide" Target="/ppt/slides/slide6.xml" Id="R30227d9c30b04159" /><Relationship Type="http://schemas.openxmlformats.org/officeDocument/2006/relationships/slide" Target="/ppt/slides/slide7.xml" Id="R3771189b15dd43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3c765b3a0e48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a33cc97a94041" /><Relationship Type="http://schemas.openxmlformats.org/officeDocument/2006/relationships/theme" Target="/ppt/slideMasters/theme/theme1.xml" Id="Rc4ec9267cbae43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9a33cc97a940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5514f9aa842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a02141f7d44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0ef706e9b45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bc73d576a4e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f44ad6c0346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2ef5662ab4a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56cf1519949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MOTOR LINE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MOTOR 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MOTOR LINE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MOTOR 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MOTOR 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MOTOR 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1 416 386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−1 535 649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−342 425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11 821 627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13 225 780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MOTOR 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 NORDBY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MOTOR 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Bjørkeveien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968 961 586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MOTOR LINE AS</a:t>
            </a:r>
          </a:p>
        </p:txBody>
      </p:sp>
    </p:spTree>
  </p:cSld>
  <p:clrMapOvr>
    <a:masterClrMapping xmlns:a="http://schemas.openxmlformats.org/drawingml/2006/main"/>
  </p:clrMapOvr>
</p:sld>
</file>