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d549ebaa7a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9193b543f4539"/>
  </p:sldMasterIdLst>
  <p:sldIdLst>
    <p:sldId xmlns:r="http://schemas.openxmlformats.org/officeDocument/2006/relationships" id="256" r:id="R4d44d08e6da24a34"/>
    <p:sldId xmlns:r="http://schemas.openxmlformats.org/officeDocument/2006/relationships" id="257" r:id="Ree67a15df32d42b4"/>
    <p:sldId xmlns:r="http://schemas.openxmlformats.org/officeDocument/2006/relationships" id="258" r:id="R04de8d119d964fec"/>
    <p:sldId xmlns:r="http://schemas.openxmlformats.org/officeDocument/2006/relationships" id="259" r:id="R4d0370abb20241e2"/>
    <p:sldId xmlns:r="http://schemas.openxmlformats.org/officeDocument/2006/relationships" id="260" r:id="R813e14711f894064"/>
    <p:sldId xmlns:r="http://schemas.openxmlformats.org/officeDocument/2006/relationships" id="261" r:id="Ref1e34b21a6c46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9193b543f4539" /><Relationship Type="http://schemas.openxmlformats.org/officeDocument/2006/relationships/slide" Target="/ppt/slides/slide1.xml" Id="R4d44d08e6da24a34" /><Relationship Type="http://schemas.openxmlformats.org/officeDocument/2006/relationships/slide" Target="/ppt/slides/slide2.xml" Id="Ree67a15df32d42b4" /><Relationship Type="http://schemas.openxmlformats.org/officeDocument/2006/relationships/slide" Target="/ppt/slides/slide3.xml" Id="R04de8d119d964fec" /><Relationship Type="http://schemas.openxmlformats.org/officeDocument/2006/relationships/slide" Target="/ppt/slides/slide4.xml" Id="R4d0370abb20241e2" /><Relationship Type="http://schemas.openxmlformats.org/officeDocument/2006/relationships/slide" Target="/ppt/slides/slide5.xml" Id="R813e14711f894064" /><Relationship Type="http://schemas.openxmlformats.org/officeDocument/2006/relationships/slide" Target="/ppt/slides/slide6.xml" Id="Ref1e34b21a6c46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16a147e59f4a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d0836287b4232" /><Relationship Type="http://schemas.openxmlformats.org/officeDocument/2006/relationships/theme" Target="/ppt/slideMasters/theme/theme1.xml" Id="Rdce94dd1c06f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ad0836287b42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ac88dcb13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074fd4b8141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c4440c57847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4f29925434e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d50f0dc864f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e9001151a42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KFUM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13 939 846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13 945 615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