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2af78e612774d2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cd5010f2404f50"/>
  </p:sldMasterIdLst>
  <p:sldIdLst>
    <p:sldId xmlns:r="http://schemas.openxmlformats.org/officeDocument/2006/relationships" id="256" r:id="R621084641c894cd7"/>
    <p:sldId xmlns:r="http://schemas.openxmlformats.org/officeDocument/2006/relationships" id="257" r:id="Rbfe4cd18ac9444e7"/>
    <p:sldId xmlns:r="http://schemas.openxmlformats.org/officeDocument/2006/relationships" id="258" r:id="R2ce3caafcbdc4dd3"/>
    <p:sldId xmlns:r="http://schemas.openxmlformats.org/officeDocument/2006/relationships" id="259" r:id="R60ecfb55d13f4d97"/>
    <p:sldId xmlns:r="http://schemas.openxmlformats.org/officeDocument/2006/relationships" id="260" r:id="R74e7f88e66404c5b"/>
    <p:sldId xmlns:r="http://schemas.openxmlformats.org/officeDocument/2006/relationships" id="261" r:id="R9982b254636d44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cd5010f2404f50" /><Relationship Type="http://schemas.openxmlformats.org/officeDocument/2006/relationships/slide" Target="/ppt/slides/slide1.xml" Id="R621084641c894cd7" /><Relationship Type="http://schemas.openxmlformats.org/officeDocument/2006/relationships/slide" Target="/ppt/slides/slide2.xml" Id="Rbfe4cd18ac9444e7" /><Relationship Type="http://schemas.openxmlformats.org/officeDocument/2006/relationships/slide" Target="/ppt/slides/slide3.xml" Id="R2ce3caafcbdc4dd3" /><Relationship Type="http://schemas.openxmlformats.org/officeDocument/2006/relationships/slide" Target="/ppt/slides/slide4.xml" Id="R60ecfb55d13f4d97" /><Relationship Type="http://schemas.openxmlformats.org/officeDocument/2006/relationships/slide" Target="/ppt/slides/slide5.xml" Id="R74e7f88e66404c5b" /><Relationship Type="http://schemas.openxmlformats.org/officeDocument/2006/relationships/slide" Target="/ppt/slides/slide6.xml" Id="R9982b254636d44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f96101f2074b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a3c7f9c56d47e4" /><Relationship Type="http://schemas.openxmlformats.org/officeDocument/2006/relationships/theme" Target="/ppt/slideMasters/theme/theme1.xml" Id="R24c6b4a4a05e41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a3c7f9c56d47e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b25453e5f547a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a5d23defbb409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1fa6d926cf48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199dd7911646a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582ec277de4f8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97adbab0ec427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STIFTELSEN MODUM BAD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MODUM BAD ble etablert [år] og holder til i Vikersund.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344 660 000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42 083 000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40 750 000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284 073 000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404 465 000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Badeveien 287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3370 Vikersund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74 97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post@modum-bad.no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modum-bad.no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970 107 592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