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8ea46b51f041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aeeee43f504494"/>
  </p:sldMasterIdLst>
  <p:sldIdLst>
    <p:sldId xmlns:r="http://schemas.openxmlformats.org/officeDocument/2006/relationships" id="256" r:id="R29413472bd21469b"/>
    <p:sldId xmlns:r="http://schemas.openxmlformats.org/officeDocument/2006/relationships" id="257" r:id="R24e41c58f6914932"/>
    <p:sldId xmlns:r="http://schemas.openxmlformats.org/officeDocument/2006/relationships" id="258" r:id="R45df4c64304a4b5d"/>
    <p:sldId xmlns:r="http://schemas.openxmlformats.org/officeDocument/2006/relationships" id="259" r:id="R7c4564e36f9f4f26"/>
    <p:sldId xmlns:r="http://schemas.openxmlformats.org/officeDocument/2006/relationships" id="260" r:id="Rc357ef37dc6346f9"/>
    <p:sldId xmlns:r="http://schemas.openxmlformats.org/officeDocument/2006/relationships" id="261" r:id="R457bfacba7684c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eeee43f504494" /><Relationship Type="http://schemas.openxmlformats.org/officeDocument/2006/relationships/slide" Target="/ppt/slides/slide1.xml" Id="R29413472bd21469b" /><Relationship Type="http://schemas.openxmlformats.org/officeDocument/2006/relationships/slide" Target="/ppt/slides/slide2.xml" Id="R24e41c58f6914932" /><Relationship Type="http://schemas.openxmlformats.org/officeDocument/2006/relationships/slide" Target="/ppt/slides/slide3.xml" Id="R45df4c64304a4b5d" /><Relationship Type="http://schemas.openxmlformats.org/officeDocument/2006/relationships/slide" Target="/ppt/slides/slide4.xml" Id="R7c4564e36f9f4f26" /><Relationship Type="http://schemas.openxmlformats.org/officeDocument/2006/relationships/slide" Target="/ppt/slides/slide5.xml" Id="Rc357ef37dc6346f9" /><Relationship Type="http://schemas.openxmlformats.org/officeDocument/2006/relationships/slide" Target="/ppt/slides/slide6.xml" Id="R457bfacba7684c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3ea40c80444d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f3a2a0bbf4d1d" /><Relationship Type="http://schemas.openxmlformats.org/officeDocument/2006/relationships/theme" Target="/ppt/slideMasters/theme/theme1.xml" Id="R97f5cce7b09241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ef3a2a0bbf4d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53a49758b40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d8979f76743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4a352dc014f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32b670e5b4c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338dd73754a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04760b2aa4d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 - RUSFRI TRAFIKK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 - RUSFRI TRAFIKK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13 034 676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2 667 356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2 596 677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7 203 887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9 733 049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42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ma@marusfritrafikk.no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www.marusfritrafikk.no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970 533 486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 RUSFRI TRAFIKK</a:t>
            </a:r>
          </a:p>
        </p:txBody>
      </p:sp>
    </p:spTree>
  </p:cSld>
  <p:clrMapOvr>
    <a:masterClrMapping xmlns:a="http://schemas.openxmlformats.org/drawingml/2006/main"/>
  </p:clrMapOvr>
</p:sld>
</file>