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50fceb811e42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073954937444e8"/>
  </p:sldMasterIdLst>
  <p:sldIdLst>
    <p:sldId xmlns:r="http://schemas.openxmlformats.org/officeDocument/2006/relationships" id="256" r:id="R9f25d7fcfb7a4916"/>
    <p:sldId xmlns:r="http://schemas.openxmlformats.org/officeDocument/2006/relationships" id="257" r:id="R4f76395f3a8f4ed3"/>
    <p:sldId xmlns:r="http://schemas.openxmlformats.org/officeDocument/2006/relationships" id="258" r:id="R72660b2d8ba4478c"/>
    <p:sldId xmlns:r="http://schemas.openxmlformats.org/officeDocument/2006/relationships" id="259" r:id="R8ecb6a9323f64599"/>
    <p:sldId xmlns:r="http://schemas.openxmlformats.org/officeDocument/2006/relationships" id="260" r:id="R2c58500e1e1343e5"/>
    <p:sldId xmlns:r="http://schemas.openxmlformats.org/officeDocument/2006/relationships" id="261" r:id="R15ca529b647041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073954937444e8" /><Relationship Type="http://schemas.openxmlformats.org/officeDocument/2006/relationships/slide" Target="/ppt/slides/slide1.xml" Id="R9f25d7fcfb7a4916" /><Relationship Type="http://schemas.openxmlformats.org/officeDocument/2006/relationships/slide" Target="/ppt/slides/slide2.xml" Id="R4f76395f3a8f4ed3" /><Relationship Type="http://schemas.openxmlformats.org/officeDocument/2006/relationships/slide" Target="/ppt/slides/slide3.xml" Id="R72660b2d8ba4478c" /><Relationship Type="http://schemas.openxmlformats.org/officeDocument/2006/relationships/slide" Target="/ppt/slides/slide4.xml" Id="R8ecb6a9323f64599" /><Relationship Type="http://schemas.openxmlformats.org/officeDocument/2006/relationships/slide" Target="/ppt/slides/slide5.xml" Id="R2c58500e1e1343e5" /><Relationship Type="http://schemas.openxmlformats.org/officeDocument/2006/relationships/slide" Target="/ppt/slides/slide6.xml" Id="R15ca529b647041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ac6964e2a54e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abe2f69b34870" /><Relationship Type="http://schemas.openxmlformats.org/officeDocument/2006/relationships/theme" Target="/ppt/slideMasters/theme/theme1.xml" Id="R0a2a001d106f4e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fabe2f69b348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53c63675848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0568f1536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b20c7fee04c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69414c9a24b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7a84c5d5a4f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7345e0f3a4c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NAMSSKOGAN FJELLSTYRE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NAMSSKOGAN FJELLSTYRE ble etablert [år] og holder til i Namsskogan.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3 764 078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385 314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7 603 908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8 336 205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7890 Namsskogan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33 34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namsskogan@fjellstyrene.no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www.fjellstyrene.no/namsskogan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970 542 272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NAMSSKOGAN FJELLSTYRE</a:t>
            </a:r>
          </a:p>
        </p:txBody>
      </p:sp>
    </p:spTree>
  </p:cSld>
  <p:clrMapOvr>
    <a:masterClrMapping xmlns:a="http://schemas.openxmlformats.org/drawingml/2006/main"/>
  </p:clrMapOvr>
</p:sld>
</file>