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300a3fd3a046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31284830af4f3a"/>
  </p:sldMasterIdLst>
  <p:sldIdLst>
    <p:sldId xmlns:r="http://schemas.openxmlformats.org/officeDocument/2006/relationships" id="256" r:id="Rc40fd7022eed42cb"/>
    <p:sldId xmlns:r="http://schemas.openxmlformats.org/officeDocument/2006/relationships" id="257" r:id="R4819f085e0e14e38"/>
    <p:sldId xmlns:r="http://schemas.openxmlformats.org/officeDocument/2006/relationships" id="258" r:id="Rd089eecc7e1e4d4c"/>
    <p:sldId xmlns:r="http://schemas.openxmlformats.org/officeDocument/2006/relationships" id="259" r:id="R2c0773b1b7b64595"/>
    <p:sldId xmlns:r="http://schemas.openxmlformats.org/officeDocument/2006/relationships" id="260" r:id="Rcc9772b338884a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1284830af4f3a" /><Relationship Type="http://schemas.openxmlformats.org/officeDocument/2006/relationships/slide" Target="/ppt/slides/slide1.xml" Id="Rc40fd7022eed42cb" /><Relationship Type="http://schemas.openxmlformats.org/officeDocument/2006/relationships/slide" Target="/ppt/slides/slide2.xml" Id="R4819f085e0e14e38" /><Relationship Type="http://schemas.openxmlformats.org/officeDocument/2006/relationships/slide" Target="/ppt/slides/slide3.xml" Id="Rd089eecc7e1e4d4c" /><Relationship Type="http://schemas.openxmlformats.org/officeDocument/2006/relationships/slide" Target="/ppt/slides/slide4.xml" Id="R2c0773b1b7b64595" /><Relationship Type="http://schemas.openxmlformats.org/officeDocument/2006/relationships/slide" Target="/ppt/slides/slide5.xml" Id="Rcc9772b338884a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e9d9bd388e49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f996969bc49ed" /><Relationship Type="http://schemas.openxmlformats.org/officeDocument/2006/relationships/theme" Target="/ppt/slideMasters/theme/theme1.xml" Id="R5749a060e14948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3f996969bc49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cdc2d5c374f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a402d39594a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32e1b689c48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15a6424d343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62e2ba07c47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HÁBMERA SUOHKAN - HAMARØY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HÁBMERA SUOHKAN - HAMARØY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HÁBMERA SUOHKAN - HAMARØY KOMMUNE ble etablert [år] og holder til i Hamarøy.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HÁBMERA SUOHKAN - HAMARØY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HÁBMERA SUOHKAN - HAMARØY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HÁBMERA SUOHKAN - HAMARØY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Hamsuns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8294 Hamarøy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75765000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postmottak@hamaroy.kommune.no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www.hamaroy.kommune.no/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970 542 507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HÁBMERA SUOHKAN - HAMARØY KOMMUNE</a:t>
            </a:r>
          </a:p>
        </p:txBody>
      </p:sp>
    </p:spTree>
  </p:cSld>
  <p:clrMapOvr>
    <a:masterClrMapping xmlns:a="http://schemas.openxmlformats.org/drawingml/2006/main"/>
  </p:clrMapOvr>
</p:sld>
</file>